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87_71296C39.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comments/modernComment_3FDE_3DF96BF8.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handoutMasterIdLst>
    <p:handoutMasterId r:id="rId30"/>
  </p:handoutMasterIdLst>
  <p:sldIdLst>
    <p:sldId id="323" r:id="rId5"/>
    <p:sldId id="258" r:id="rId6"/>
    <p:sldId id="16359" r:id="rId7"/>
    <p:sldId id="364" r:id="rId8"/>
    <p:sldId id="375" r:id="rId9"/>
    <p:sldId id="378" r:id="rId10"/>
    <p:sldId id="16368" r:id="rId11"/>
    <p:sldId id="456" r:id="rId12"/>
    <p:sldId id="374" r:id="rId13"/>
    <p:sldId id="16370" r:id="rId14"/>
    <p:sldId id="392" r:id="rId15"/>
    <p:sldId id="395" r:id="rId16"/>
    <p:sldId id="379" r:id="rId17"/>
    <p:sldId id="383" r:id="rId18"/>
    <p:sldId id="391" r:id="rId19"/>
    <p:sldId id="16366" r:id="rId20"/>
    <p:sldId id="16365" r:id="rId21"/>
    <p:sldId id="396" r:id="rId22"/>
    <p:sldId id="385" r:id="rId23"/>
    <p:sldId id="16350" r:id="rId24"/>
    <p:sldId id="16360" r:id="rId25"/>
    <p:sldId id="16371" r:id="rId26"/>
    <p:sldId id="386" r:id="rId27"/>
    <p:sldId id="33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95F419-D7D5-84F6-DA4A-839B892950D9}" name="Sharma, Milan@DGS" initials="" userId="S::Milan.Sharma@dgsaccounts.dgs.ca.gov::39b2e569-4c59-4acf-813a-13c051942e17" providerId="AD"/>
  <p188:author id="{5D5E9368-AD42-73AE-DB74-49453E956CAE}" name="Shaw, Amy@DGS" initials="SA" userId="S::Amy.Shaw@dgs.ca.gov::ba651a2e-807d-4ce2-9165-88a9797f88ca" providerId="AD"/>
  <p188:author id="{87F20F76-0EB0-82A9-9BBF-025F51D1F019}" name="Mittal, Vivek@DGS" initials="VM" userId="S::Vivek.Mittal@dgs.ca.gov::3947c215-6cc4-4e3d-b56b-c5e803d75e68" providerId="AD"/>
  <p188:author id="{F37AD488-BF97-7665-A035-A40C779B6677}" name="Longacre, Derek@DOT" initials="DL" userId="S::Derek.Longacre@dot.ca.gov::54d9388d-df3a-4eac-bd31-f47ca1de1903" providerId="AD"/>
  <p188:author id="{C54FF895-06D2-7ECE-FCB3-5AE22ED469C7}" name="Burgoyne, Daniel@DGS" initials="BD" userId="S::daniel.burgoyne@dgs.ca.gov::f1f11a77-c8a2-4ab9-a4cf-f1e145a97a65" providerId="AD"/>
  <p188:author id="{EC536EEC-FB52-28CB-F90F-2E26FE5E628E}" name="Bonas, Courtney@DGS" initials="CB" userId="S::Courtney.Bonas@dgs.ca.gov::7e38dd02-aef8-4c14-9886-9ee6ee73da6e" providerId="AD"/>
  <p188:author id="{1C7C55F8-0529-72F5-A33D-1F3794DFE81B}" name="Shaw, Amy@DGS" initials="SA" userId="S::amy.shaw@dgs.ca.gov::ba651a2e-807d-4ce2-9165-88a9797f88c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99118"/>
    <a:srgbClr val="EBD4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92FEE1-E667-41D9-86A8-DB6B711267A3}" v="5" dt="2026-09-14T16:26:37.342"/>
    <p1510:client id="{F854F4CD-FEE9-D679-8199-F7F752285C70}" v="10" dt="2026-09-16T02:32:48.4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380" autoAdjust="0"/>
  </p:normalViewPr>
  <p:slideViewPr>
    <p:cSldViewPr snapToGrid="0">
      <p:cViewPr varScale="1">
        <p:scale>
          <a:sx n="60" d="100"/>
          <a:sy n="60" d="100"/>
        </p:scale>
        <p:origin x="2514" y="28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nas, Courtney@DGS" userId="7e38dd02-aef8-4c14-9886-9ee6ee73da6e" providerId="ADAL" clId="{CEC76E56-563F-4C9A-A7BE-ACB4E0A6373F}"/>
    <pc:docChg chg="modSld">
      <pc:chgData name="Bonas, Courtney@DGS" userId="7e38dd02-aef8-4c14-9886-9ee6ee73da6e" providerId="ADAL" clId="{CEC76E56-563F-4C9A-A7BE-ACB4E0A6373F}" dt="2026-09-14T16:22:30.564" v="3" actId="20577"/>
      <pc:docMkLst>
        <pc:docMk/>
      </pc:docMkLst>
      <pc:sldChg chg="modNotesTx">
        <pc:chgData name="Bonas, Courtney@DGS" userId="7e38dd02-aef8-4c14-9886-9ee6ee73da6e" providerId="ADAL" clId="{CEC76E56-563F-4C9A-A7BE-ACB4E0A6373F}" dt="2026-09-14T16:22:30.564" v="3" actId="20577"/>
        <pc:sldMkLst>
          <pc:docMk/>
          <pc:sldMk cId="2947330416" sldId="383"/>
        </pc:sldMkLst>
      </pc:sldChg>
      <pc:sldChg chg="modSp mod">
        <pc:chgData name="Bonas, Courtney@DGS" userId="7e38dd02-aef8-4c14-9886-9ee6ee73da6e" providerId="ADAL" clId="{CEC76E56-563F-4C9A-A7BE-ACB4E0A6373F}" dt="2026-09-14T16:03:58.911" v="1" actId="1076"/>
        <pc:sldMkLst>
          <pc:docMk/>
          <pc:sldMk cId="199525347" sldId="16359"/>
        </pc:sldMkLst>
        <pc:spChg chg="mod">
          <ac:chgData name="Bonas, Courtney@DGS" userId="7e38dd02-aef8-4c14-9886-9ee6ee73da6e" providerId="ADAL" clId="{CEC76E56-563F-4C9A-A7BE-ACB4E0A6373F}" dt="2026-09-14T16:03:58.911" v="1" actId="1076"/>
          <ac:spMkLst>
            <pc:docMk/>
            <pc:sldMk cId="199525347" sldId="16359"/>
            <ac:spMk id="9" creationId="{F2525295-122E-4F25-6704-61CC8CA5C297}"/>
          </ac:spMkLst>
        </pc:spChg>
      </pc:sldChg>
    </pc:docChg>
  </pc:docChgLst>
  <pc:docChgLst>
    <pc:chgData name="Bonas, Courtney@DGS" userId="S::courtney.bonas@dgs.ca.gov::7e38dd02-aef8-4c14-9886-9ee6ee73da6e" providerId="AD" clId="Web-{F854F4CD-FEE9-D679-8199-F7F752285C70}"/>
    <pc:docChg chg="modSld">
      <pc:chgData name="Bonas, Courtney@DGS" userId="S::courtney.bonas@dgs.ca.gov::7e38dd02-aef8-4c14-9886-9ee6ee73da6e" providerId="AD" clId="Web-{F854F4CD-FEE9-D679-8199-F7F752285C70}" dt="2026-09-16T02:32:48.474" v="7" actId="1076"/>
      <pc:docMkLst>
        <pc:docMk/>
      </pc:docMkLst>
      <pc:sldChg chg="modSp">
        <pc:chgData name="Bonas, Courtney@DGS" userId="S::courtney.bonas@dgs.ca.gov::7e38dd02-aef8-4c14-9886-9ee6ee73da6e" providerId="AD" clId="Web-{F854F4CD-FEE9-D679-8199-F7F752285C70}" dt="2026-09-16T02:32:48.474" v="7" actId="1076"/>
        <pc:sldMkLst>
          <pc:docMk/>
          <pc:sldMk cId="3207857427" sldId="392"/>
        </pc:sldMkLst>
        <pc:spChg chg="mod">
          <ac:chgData name="Bonas, Courtney@DGS" userId="S::courtney.bonas@dgs.ca.gov::7e38dd02-aef8-4c14-9886-9ee6ee73da6e" providerId="AD" clId="Web-{F854F4CD-FEE9-D679-8199-F7F752285C70}" dt="2026-09-16T02:32:45.912" v="6" actId="20577"/>
          <ac:spMkLst>
            <pc:docMk/>
            <pc:sldMk cId="3207857427" sldId="392"/>
            <ac:spMk id="3" creationId="{A119D78E-70B8-9990-4F3A-29B0E758DFD3}"/>
          </ac:spMkLst>
        </pc:spChg>
        <pc:picChg chg="mod">
          <ac:chgData name="Bonas, Courtney@DGS" userId="S::courtney.bonas@dgs.ca.gov::7e38dd02-aef8-4c14-9886-9ee6ee73da6e" providerId="AD" clId="Web-{F854F4CD-FEE9-D679-8199-F7F752285C70}" dt="2026-09-16T02:32:48.474" v="7" actId="1076"/>
          <ac:picMkLst>
            <pc:docMk/>
            <pc:sldMk cId="3207857427" sldId="392"/>
            <ac:picMk id="7" creationId="{78CFBC63-67DD-43C7-750C-77D1037BCCBD}"/>
          </ac:picMkLst>
        </pc:picChg>
      </pc:sldChg>
    </pc:docChg>
  </pc:docChgLst>
  <pc:docChgLst>
    <pc:chgData name="Mittal, Vivek@DGS" userId="3947c215-6cc4-4e3d-b56b-c5e803d75e68" providerId="ADAL" clId="{EB9B7B46-D459-421B-B20C-30AB83BEA502}"/>
    <pc:docChg chg="undo custSel delSld modSld modMainMaster">
      <pc:chgData name="Mittal, Vivek@DGS" userId="3947c215-6cc4-4e3d-b56b-c5e803d75e68" providerId="ADAL" clId="{EB9B7B46-D459-421B-B20C-30AB83BEA502}" dt="2026-09-02T17:54:41.724" v="333" actId="12"/>
      <pc:docMkLst>
        <pc:docMk/>
      </pc:docMkLst>
      <pc:sldChg chg="modSp mod chgLayout">
        <pc:chgData name="Mittal, Vivek@DGS" userId="3947c215-6cc4-4e3d-b56b-c5e803d75e68" providerId="ADAL" clId="{EB9B7B46-D459-421B-B20C-30AB83BEA502}" dt="2026-09-02T16:48:44.399" v="8" actId="700"/>
        <pc:sldMkLst>
          <pc:docMk/>
          <pc:sldMk cId="2600765760" sldId="258"/>
        </pc:sldMkLst>
        <pc:spChg chg="mod ord">
          <ac:chgData name="Mittal, Vivek@DGS" userId="3947c215-6cc4-4e3d-b56b-c5e803d75e68" providerId="ADAL" clId="{EB9B7B46-D459-421B-B20C-30AB83BEA502}" dt="2026-09-02T16:48:44.399" v="8" actId="700"/>
          <ac:spMkLst>
            <pc:docMk/>
            <pc:sldMk cId="2600765760" sldId="258"/>
            <ac:spMk id="2" creationId="{00000000-0000-0000-0000-000000000000}"/>
          </ac:spMkLst>
        </pc:spChg>
        <pc:spChg chg="mod ord">
          <ac:chgData name="Mittal, Vivek@DGS" userId="3947c215-6cc4-4e3d-b56b-c5e803d75e68" providerId="ADAL" clId="{EB9B7B46-D459-421B-B20C-30AB83BEA502}" dt="2026-09-02T16:48:44.399" v="8" actId="700"/>
          <ac:spMkLst>
            <pc:docMk/>
            <pc:sldMk cId="2600765760" sldId="258"/>
            <ac:spMk id="3" creationId="{00000000-0000-0000-0000-000000000000}"/>
          </ac:spMkLst>
        </pc:spChg>
        <pc:spChg chg="mod ord">
          <ac:chgData name="Mittal, Vivek@DGS" userId="3947c215-6cc4-4e3d-b56b-c5e803d75e68" providerId="ADAL" clId="{EB9B7B46-D459-421B-B20C-30AB83BEA502}" dt="2026-09-02T16:48:44.399" v="8" actId="700"/>
          <ac:spMkLst>
            <pc:docMk/>
            <pc:sldMk cId="2600765760" sldId="258"/>
            <ac:spMk id="7" creationId="{6516163E-4E29-6A23-BD4F-84BDBDBA97B6}"/>
          </ac:spMkLst>
        </pc:spChg>
      </pc:sldChg>
      <pc:sldChg chg="addSp delSp modSp mod modClrScheme chgLayout">
        <pc:chgData name="Mittal, Vivek@DGS" userId="3947c215-6cc4-4e3d-b56b-c5e803d75e68" providerId="ADAL" clId="{EB9B7B46-D459-421B-B20C-30AB83BEA502}" dt="2026-09-02T16:54:34.567" v="79" actId="478"/>
        <pc:sldMkLst>
          <pc:docMk/>
          <pc:sldMk cId="1919134226" sldId="364"/>
        </pc:sldMkLst>
        <pc:spChg chg="mod ord">
          <ac:chgData name="Mittal, Vivek@DGS" userId="3947c215-6cc4-4e3d-b56b-c5e803d75e68" providerId="ADAL" clId="{EB9B7B46-D459-421B-B20C-30AB83BEA502}" dt="2026-09-02T16:54:29.008" v="78" actId="700"/>
          <ac:spMkLst>
            <pc:docMk/>
            <pc:sldMk cId="1919134226" sldId="364"/>
            <ac:spMk id="2" creationId="{6319745E-6FA1-7DF0-737A-5EE263E91064}"/>
          </ac:spMkLst>
        </pc:spChg>
        <pc:spChg chg="add del">
          <ac:chgData name="Mittal, Vivek@DGS" userId="3947c215-6cc4-4e3d-b56b-c5e803d75e68" providerId="ADAL" clId="{EB9B7B46-D459-421B-B20C-30AB83BEA502}" dt="2026-09-02T16:54:11.800" v="67" actId="478"/>
          <ac:spMkLst>
            <pc:docMk/>
            <pc:sldMk cId="1919134226" sldId="364"/>
            <ac:spMk id="13" creationId="{3CCC3C55-6C02-C04E-0CA4-9FCB40FF56D0}"/>
          </ac:spMkLst>
        </pc:spChg>
        <pc:picChg chg="add del">
          <ac:chgData name="Mittal, Vivek@DGS" userId="3947c215-6cc4-4e3d-b56b-c5e803d75e68" providerId="ADAL" clId="{EB9B7B46-D459-421B-B20C-30AB83BEA502}" dt="2026-09-02T16:54:09.435" v="60" actId="478"/>
          <ac:picMkLst>
            <pc:docMk/>
            <pc:sldMk cId="1919134226" sldId="364"/>
            <ac:picMk id="7" creationId="{FE827947-D7F9-6C07-23A3-49870860C3EE}"/>
          </ac:picMkLst>
        </pc:picChg>
        <pc:picChg chg="add del">
          <ac:chgData name="Mittal, Vivek@DGS" userId="3947c215-6cc4-4e3d-b56b-c5e803d75e68" providerId="ADAL" clId="{EB9B7B46-D459-421B-B20C-30AB83BEA502}" dt="2026-09-02T16:54:09.714" v="61" actId="478"/>
          <ac:picMkLst>
            <pc:docMk/>
            <pc:sldMk cId="1919134226" sldId="364"/>
            <ac:picMk id="8" creationId="{3F1CF186-52E1-919E-D567-E96507BFF752}"/>
          </ac:picMkLst>
        </pc:picChg>
      </pc:sldChg>
      <pc:sldChg chg="modSp mod modClrScheme chgLayout">
        <pc:chgData name="Mittal, Vivek@DGS" userId="3947c215-6cc4-4e3d-b56b-c5e803d75e68" providerId="ADAL" clId="{EB9B7B46-D459-421B-B20C-30AB83BEA502}" dt="2026-09-02T17:36:08.045" v="117" actId="1076"/>
        <pc:sldMkLst>
          <pc:docMk/>
          <pc:sldMk cId="3025564643" sldId="374"/>
        </pc:sldMkLst>
        <pc:spChg chg="mod ord">
          <ac:chgData name="Mittal, Vivek@DGS" userId="3947c215-6cc4-4e3d-b56b-c5e803d75e68" providerId="ADAL" clId="{EB9B7B46-D459-421B-B20C-30AB83BEA502}" dt="2026-09-02T17:34:18.183" v="101" actId="700"/>
          <ac:spMkLst>
            <pc:docMk/>
            <pc:sldMk cId="3025564643" sldId="374"/>
            <ac:spMk id="2" creationId="{094D8399-53E3-B8A5-632E-084C768334F9}"/>
          </ac:spMkLst>
        </pc:spChg>
        <pc:spChg chg="mod ord">
          <ac:chgData name="Mittal, Vivek@DGS" userId="3947c215-6cc4-4e3d-b56b-c5e803d75e68" providerId="ADAL" clId="{EB9B7B46-D459-421B-B20C-30AB83BEA502}" dt="2026-09-02T17:36:03.991" v="116" actId="14100"/>
          <ac:spMkLst>
            <pc:docMk/>
            <pc:sldMk cId="3025564643" sldId="374"/>
            <ac:spMk id="3" creationId="{9D8CC0C9-44AB-849A-5BE9-2D09D97DABD1}"/>
          </ac:spMkLst>
        </pc:spChg>
        <pc:picChg chg="mod ord">
          <ac:chgData name="Mittal, Vivek@DGS" userId="3947c215-6cc4-4e3d-b56b-c5e803d75e68" providerId="ADAL" clId="{EB9B7B46-D459-421B-B20C-30AB83BEA502}" dt="2026-09-02T17:36:08.045" v="117" actId="1076"/>
          <ac:picMkLst>
            <pc:docMk/>
            <pc:sldMk cId="3025564643" sldId="374"/>
            <ac:picMk id="6" creationId="{2699A68D-85CF-00EF-FCF2-5250EEC67A64}"/>
          </ac:picMkLst>
        </pc:picChg>
      </pc:sldChg>
      <pc:sldChg chg="addSp delSp modSp mod modClrScheme chgLayout">
        <pc:chgData name="Mittal, Vivek@DGS" userId="3947c215-6cc4-4e3d-b56b-c5e803d75e68" providerId="ADAL" clId="{EB9B7B46-D459-421B-B20C-30AB83BEA502}" dt="2026-09-02T16:55:27.857" v="86" actId="255"/>
        <pc:sldMkLst>
          <pc:docMk/>
          <pc:sldMk cId="3560734403" sldId="375"/>
        </pc:sldMkLst>
        <pc:spChg chg="mod ord">
          <ac:chgData name="Mittal, Vivek@DGS" userId="3947c215-6cc4-4e3d-b56b-c5e803d75e68" providerId="ADAL" clId="{EB9B7B46-D459-421B-B20C-30AB83BEA502}" dt="2026-09-02T16:54:50.321" v="80" actId="700"/>
          <ac:spMkLst>
            <pc:docMk/>
            <pc:sldMk cId="3560734403" sldId="375"/>
            <ac:spMk id="2" creationId="{A49286CD-DD63-8331-705B-E44C392DF1D9}"/>
          </ac:spMkLst>
        </pc:spChg>
        <pc:spChg chg="mod ord">
          <ac:chgData name="Mittal, Vivek@DGS" userId="3947c215-6cc4-4e3d-b56b-c5e803d75e68" providerId="ADAL" clId="{EB9B7B46-D459-421B-B20C-30AB83BEA502}" dt="2026-09-02T16:55:27.857" v="86" actId="255"/>
          <ac:spMkLst>
            <pc:docMk/>
            <pc:sldMk cId="3560734403" sldId="375"/>
            <ac:spMk id="3" creationId="{DC0E78C4-F249-70AD-BAA5-2B1C06A17028}"/>
          </ac:spMkLst>
        </pc:spChg>
        <pc:picChg chg="mod">
          <ac:chgData name="Mittal, Vivek@DGS" userId="3947c215-6cc4-4e3d-b56b-c5e803d75e68" providerId="ADAL" clId="{EB9B7B46-D459-421B-B20C-30AB83BEA502}" dt="2026-09-02T16:55:08.102" v="85" actId="14100"/>
          <ac:picMkLst>
            <pc:docMk/>
            <pc:sldMk cId="3560734403" sldId="375"/>
            <ac:picMk id="10" creationId="{1838141C-68E4-DBA0-59E5-EA113BF31F2C}"/>
          </ac:picMkLst>
        </pc:picChg>
      </pc:sldChg>
      <pc:sldChg chg="modSp mod chgLayout">
        <pc:chgData name="Mittal, Vivek@DGS" userId="3947c215-6cc4-4e3d-b56b-c5e803d75e68" providerId="ADAL" clId="{EB9B7B46-D459-421B-B20C-30AB83BEA502}" dt="2026-09-02T16:56:25.480" v="93" actId="732"/>
        <pc:sldMkLst>
          <pc:docMk/>
          <pc:sldMk cId="3140130301" sldId="378"/>
        </pc:sldMkLst>
        <pc:spChg chg="mod ord">
          <ac:chgData name="Mittal, Vivek@DGS" userId="3947c215-6cc4-4e3d-b56b-c5e803d75e68" providerId="ADAL" clId="{EB9B7B46-D459-421B-B20C-30AB83BEA502}" dt="2026-09-02T16:55:46.151" v="87" actId="700"/>
          <ac:spMkLst>
            <pc:docMk/>
            <pc:sldMk cId="3140130301" sldId="378"/>
            <ac:spMk id="2" creationId="{A9F47122-97DB-A227-4006-E2D0152F6A82}"/>
          </ac:spMkLst>
        </pc:spChg>
        <pc:spChg chg="mod">
          <ac:chgData name="Mittal, Vivek@DGS" userId="3947c215-6cc4-4e3d-b56b-c5e803d75e68" providerId="ADAL" clId="{EB9B7B46-D459-421B-B20C-30AB83BEA502}" dt="2026-09-02T16:55:59.505" v="89" actId="1076"/>
          <ac:spMkLst>
            <pc:docMk/>
            <pc:sldMk cId="3140130301" sldId="378"/>
            <ac:spMk id="3" creationId="{91B09935-F6FC-9471-06D1-7CB47098E1ED}"/>
          </ac:spMkLst>
        </pc:spChg>
        <pc:picChg chg="mod ord">
          <ac:chgData name="Mittal, Vivek@DGS" userId="3947c215-6cc4-4e3d-b56b-c5e803d75e68" providerId="ADAL" clId="{EB9B7B46-D459-421B-B20C-30AB83BEA502}" dt="2026-09-02T16:56:25.480" v="93" actId="732"/>
          <ac:picMkLst>
            <pc:docMk/>
            <pc:sldMk cId="3140130301" sldId="378"/>
            <ac:picMk id="4" creationId="{60BF3C86-B187-B4D4-267C-A03C1F853234}"/>
          </ac:picMkLst>
        </pc:picChg>
      </pc:sldChg>
      <pc:sldChg chg="modSp mod modClrScheme chgLayout">
        <pc:chgData name="Mittal, Vivek@DGS" userId="3947c215-6cc4-4e3d-b56b-c5e803d75e68" providerId="ADAL" clId="{EB9B7B46-D459-421B-B20C-30AB83BEA502}" dt="2026-09-02T17:45:15.296" v="181" actId="14100"/>
        <pc:sldMkLst>
          <pc:docMk/>
          <pc:sldMk cId="1955666930" sldId="379"/>
        </pc:sldMkLst>
        <pc:spChg chg="mod ord">
          <ac:chgData name="Mittal, Vivek@DGS" userId="3947c215-6cc4-4e3d-b56b-c5e803d75e68" providerId="ADAL" clId="{EB9B7B46-D459-421B-B20C-30AB83BEA502}" dt="2026-09-02T17:45:15.296" v="181" actId="14100"/>
          <ac:spMkLst>
            <pc:docMk/>
            <pc:sldMk cId="1955666930" sldId="379"/>
            <ac:spMk id="2" creationId="{4294DFD8-DDFC-ED35-C3B3-25A197CB2245}"/>
          </ac:spMkLst>
        </pc:spChg>
        <pc:graphicFrameChg chg="mod ord modGraphic">
          <ac:chgData name="Mittal, Vivek@DGS" userId="3947c215-6cc4-4e3d-b56b-c5e803d75e68" providerId="ADAL" clId="{EB9B7B46-D459-421B-B20C-30AB83BEA502}" dt="2026-09-02T17:44:03.377" v="180" actId="14100"/>
          <ac:graphicFrameMkLst>
            <pc:docMk/>
            <pc:sldMk cId="1955666930" sldId="379"/>
            <ac:graphicFrameMk id="9" creationId="{4A664F50-A1C8-847A-C94E-5B997D7D3107}"/>
          </ac:graphicFrameMkLst>
        </pc:graphicFrameChg>
        <pc:picChg chg="mod">
          <ac:chgData name="Mittal, Vivek@DGS" userId="3947c215-6cc4-4e3d-b56b-c5e803d75e68" providerId="ADAL" clId="{EB9B7B46-D459-421B-B20C-30AB83BEA502}" dt="2026-09-02T17:38:38.159" v="143" actId="1076"/>
          <ac:picMkLst>
            <pc:docMk/>
            <pc:sldMk cId="1955666930" sldId="379"/>
            <ac:picMk id="10" creationId="{E990037B-A9DE-0ED1-74A7-C69BAC346C97}"/>
          </ac:picMkLst>
        </pc:picChg>
      </pc:sldChg>
      <pc:sldChg chg="modSp mod modClrScheme chgLayout">
        <pc:chgData name="Mittal, Vivek@DGS" userId="3947c215-6cc4-4e3d-b56b-c5e803d75e68" providerId="ADAL" clId="{EB9B7B46-D459-421B-B20C-30AB83BEA502}" dt="2026-09-02T17:48:14.119" v="250" actId="1076"/>
        <pc:sldMkLst>
          <pc:docMk/>
          <pc:sldMk cId="2947330416" sldId="383"/>
        </pc:sldMkLst>
        <pc:spChg chg="mod ord">
          <ac:chgData name="Mittal, Vivek@DGS" userId="3947c215-6cc4-4e3d-b56b-c5e803d75e68" providerId="ADAL" clId="{EB9B7B46-D459-421B-B20C-30AB83BEA502}" dt="2026-09-02T17:48:08.087" v="249" actId="27636"/>
          <ac:spMkLst>
            <pc:docMk/>
            <pc:sldMk cId="2947330416" sldId="383"/>
            <ac:spMk id="2" creationId="{9EEFC899-AB4B-C3B7-5645-232838F5780F}"/>
          </ac:spMkLst>
        </pc:spChg>
        <pc:spChg chg="mod ord">
          <ac:chgData name="Mittal, Vivek@DGS" userId="3947c215-6cc4-4e3d-b56b-c5e803d75e68" providerId="ADAL" clId="{EB9B7B46-D459-421B-B20C-30AB83BEA502}" dt="2026-09-02T17:48:14.119" v="250" actId="1076"/>
          <ac:spMkLst>
            <pc:docMk/>
            <pc:sldMk cId="2947330416" sldId="383"/>
            <ac:spMk id="3" creationId="{CB6D36E9-8CBC-DE06-8791-F12AD0B12FF3}"/>
          </ac:spMkLst>
        </pc:spChg>
        <pc:picChg chg="mod">
          <ac:chgData name="Mittal, Vivek@DGS" userId="3947c215-6cc4-4e3d-b56b-c5e803d75e68" providerId="ADAL" clId="{EB9B7B46-D459-421B-B20C-30AB83BEA502}" dt="2026-09-02T17:47:20" v="213" actId="1076"/>
          <ac:picMkLst>
            <pc:docMk/>
            <pc:sldMk cId="2947330416" sldId="383"/>
            <ac:picMk id="4" creationId="{DA2760F0-7331-4827-8671-E5365C4D1C65}"/>
          </ac:picMkLst>
        </pc:picChg>
      </pc:sldChg>
      <pc:sldChg chg="modSp mod chgLayout">
        <pc:chgData name="Mittal, Vivek@DGS" userId="3947c215-6cc4-4e3d-b56b-c5e803d75e68" providerId="ADAL" clId="{EB9B7B46-D459-421B-B20C-30AB83BEA502}" dt="2026-09-02T17:54:14.346" v="331" actId="255"/>
        <pc:sldMkLst>
          <pc:docMk/>
          <pc:sldMk cId="989497483" sldId="385"/>
        </pc:sldMkLst>
        <pc:spChg chg="mod ord">
          <ac:chgData name="Mittal, Vivek@DGS" userId="3947c215-6cc4-4e3d-b56b-c5e803d75e68" providerId="ADAL" clId="{EB9B7B46-D459-421B-B20C-30AB83BEA502}" dt="2026-09-02T17:54:14.346" v="331" actId="255"/>
          <ac:spMkLst>
            <pc:docMk/>
            <pc:sldMk cId="989497483" sldId="385"/>
            <ac:spMk id="2" creationId="{ACCC1717-0FD6-2782-7BA9-DA03D13746BC}"/>
          </ac:spMkLst>
        </pc:spChg>
        <pc:graphicFrameChg chg="mod ord">
          <ac:chgData name="Mittal, Vivek@DGS" userId="3947c215-6cc4-4e3d-b56b-c5e803d75e68" providerId="ADAL" clId="{EB9B7B46-D459-421B-B20C-30AB83BEA502}" dt="2026-09-02T17:49:08.957" v="261" actId="700"/>
          <ac:graphicFrameMkLst>
            <pc:docMk/>
            <pc:sldMk cId="989497483" sldId="385"/>
            <ac:graphicFrameMk id="6" creationId="{96AF831D-4A9E-7CAB-4435-F9F8C6E75949}"/>
          </ac:graphicFrameMkLst>
        </pc:graphicFrameChg>
      </pc:sldChg>
      <pc:sldChg chg="modSp mod chgLayout">
        <pc:chgData name="Mittal, Vivek@DGS" userId="3947c215-6cc4-4e3d-b56b-c5e803d75e68" providerId="ADAL" clId="{EB9B7B46-D459-421B-B20C-30AB83BEA502}" dt="2026-09-02T17:52:56.662" v="327" actId="20577"/>
        <pc:sldMkLst>
          <pc:docMk/>
          <pc:sldMk cId="260459601" sldId="386"/>
        </pc:sldMkLst>
        <pc:spChg chg="mod ord">
          <ac:chgData name="Mittal, Vivek@DGS" userId="3947c215-6cc4-4e3d-b56b-c5e803d75e68" providerId="ADAL" clId="{EB9B7B46-D459-421B-B20C-30AB83BEA502}" dt="2026-09-02T17:51:18.843" v="286" actId="700"/>
          <ac:spMkLst>
            <pc:docMk/>
            <pc:sldMk cId="260459601" sldId="386"/>
            <ac:spMk id="2" creationId="{69BCA221-F4AF-4917-88FA-32C52B75598E}"/>
          </ac:spMkLst>
        </pc:spChg>
        <pc:spChg chg="mod ord">
          <ac:chgData name="Mittal, Vivek@DGS" userId="3947c215-6cc4-4e3d-b56b-c5e803d75e68" providerId="ADAL" clId="{EB9B7B46-D459-421B-B20C-30AB83BEA502}" dt="2026-09-02T17:52:56.662" v="327" actId="20577"/>
          <ac:spMkLst>
            <pc:docMk/>
            <pc:sldMk cId="260459601" sldId="386"/>
            <ac:spMk id="3" creationId="{1DBDA1BD-99E6-0153-FBE6-C418174BE778}"/>
          </ac:spMkLst>
        </pc:spChg>
      </pc:sldChg>
      <pc:sldChg chg="addSp modSp mod modClrScheme chgLayout">
        <pc:chgData name="Mittal, Vivek@DGS" userId="3947c215-6cc4-4e3d-b56b-c5e803d75e68" providerId="ADAL" clId="{EB9B7B46-D459-421B-B20C-30AB83BEA502}" dt="2026-09-02T17:48:35.659" v="255" actId="2711"/>
        <pc:sldMkLst>
          <pc:docMk/>
          <pc:sldMk cId="1898540089" sldId="391"/>
        </pc:sldMkLst>
        <pc:spChg chg="mod ord">
          <ac:chgData name="Mittal, Vivek@DGS" userId="3947c215-6cc4-4e3d-b56b-c5e803d75e68" providerId="ADAL" clId="{EB9B7B46-D459-421B-B20C-30AB83BEA502}" dt="2026-09-02T17:48:35.659" v="255" actId="2711"/>
          <ac:spMkLst>
            <pc:docMk/>
            <pc:sldMk cId="1898540089" sldId="391"/>
            <ac:spMk id="2" creationId="{4BBCFF8B-8DC1-32DA-4E01-6F08A99A9A41}"/>
          </ac:spMkLst>
        </pc:spChg>
        <pc:spChg chg="add mod ord">
          <ac:chgData name="Mittal, Vivek@DGS" userId="3947c215-6cc4-4e3d-b56b-c5e803d75e68" providerId="ADAL" clId="{EB9B7B46-D459-421B-B20C-30AB83BEA502}" dt="2026-09-02T17:48:21.739" v="251" actId="700"/>
          <ac:spMkLst>
            <pc:docMk/>
            <pc:sldMk cId="1898540089" sldId="391"/>
            <ac:spMk id="3" creationId="{9D9BA6BF-53E2-A8B0-0BC5-DCFA78A0ECC2}"/>
          </ac:spMkLst>
        </pc:spChg>
      </pc:sldChg>
      <pc:sldChg chg="modSp mod chgLayout">
        <pc:chgData name="Mittal, Vivek@DGS" userId="3947c215-6cc4-4e3d-b56b-c5e803d75e68" providerId="ADAL" clId="{EB9B7B46-D459-421B-B20C-30AB83BEA502}" dt="2026-09-02T17:37:56.816" v="129" actId="255"/>
        <pc:sldMkLst>
          <pc:docMk/>
          <pc:sldMk cId="3207857427" sldId="392"/>
        </pc:sldMkLst>
        <pc:spChg chg="mod ord">
          <ac:chgData name="Mittal, Vivek@DGS" userId="3947c215-6cc4-4e3d-b56b-c5e803d75e68" providerId="ADAL" clId="{EB9B7B46-D459-421B-B20C-30AB83BEA502}" dt="2026-09-02T17:37:56.816" v="129" actId="255"/>
          <ac:spMkLst>
            <pc:docMk/>
            <pc:sldMk cId="3207857427" sldId="392"/>
            <ac:spMk id="2" creationId="{1A119A27-33C8-04E0-57D7-CDA8CEB8D330}"/>
          </ac:spMkLst>
        </pc:spChg>
        <pc:spChg chg="mod ord">
          <ac:chgData name="Mittal, Vivek@DGS" userId="3947c215-6cc4-4e3d-b56b-c5e803d75e68" providerId="ADAL" clId="{EB9B7B46-D459-421B-B20C-30AB83BEA502}" dt="2026-09-02T17:37:37.721" v="127" actId="700"/>
          <ac:spMkLst>
            <pc:docMk/>
            <pc:sldMk cId="3207857427" sldId="392"/>
            <ac:spMk id="3" creationId="{A119D78E-70B8-9990-4F3A-29B0E758DFD3}"/>
          </ac:spMkLst>
        </pc:spChg>
        <pc:picChg chg="mod">
          <ac:chgData name="Mittal, Vivek@DGS" userId="3947c215-6cc4-4e3d-b56b-c5e803d75e68" providerId="ADAL" clId="{EB9B7B46-D459-421B-B20C-30AB83BEA502}" dt="2026-09-02T17:36:34.048" v="120" actId="1076"/>
          <ac:picMkLst>
            <pc:docMk/>
            <pc:sldMk cId="3207857427" sldId="392"/>
            <ac:picMk id="7" creationId="{78CFBC63-67DD-43C7-750C-77D1037BCCBD}"/>
          </ac:picMkLst>
        </pc:picChg>
      </pc:sldChg>
      <pc:sldChg chg="modSp mod chgLayout">
        <pc:chgData name="Mittal, Vivek@DGS" userId="3947c215-6cc4-4e3d-b56b-c5e803d75e68" providerId="ADAL" clId="{EB9B7B46-D459-421B-B20C-30AB83BEA502}" dt="2026-09-02T17:45:51.407" v="186" actId="27636"/>
        <pc:sldMkLst>
          <pc:docMk/>
          <pc:sldMk cId="1139250392" sldId="395"/>
        </pc:sldMkLst>
        <pc:spChg chg="mod ord">
          <ac:chgData name="Mittal, Vivek@DGS" userId="3947c215-6cc4-4e3d-b56b-c5e803d75e68" providerId="ADAL" clId="{EB9B7B46-D459-421B-B20C-30AB83BEA502}" dt="2026-09-02T17:45:51.407" v="186" actId="27636"/>
          <ac:spMkLst>
            <pc:docMk/>
            <pc:sldMk cId="1139250392" sldId="395"/>
            <ac:spMk id="2" creationId="{92D84FCC-3BCA-6EC5-5AFA-467297BBE7F3}"/>
          </ac:spMkLst>
        </pc:spChg>
        <pc:graphicFrameChg chg="mod ord">
          <ac:chgData name="Mittal, Vivek@DGS" userId="3947c215-6cc4-4e3d-b56b-c5e803d75e68" providerId="ADAL" clId="{EB9B7B46-D459-421B-B20C-30AB83BEA502}" dt="2026-09-02T17:45:39.475" v="182" actId="700"/>
          <ac:graphicFrameMkLst>
            <pc:docMk/>
            <pc:sldMk cId="1139250392" sldId="395"/>
            <ac:graphicFrameMk id="6" creationId="{4232CEB2-8913-AE9A-F645-EEE926C15F25}"/>
          </ac:graphicFrameMkLst>
        </pc:graphicFrameChg>
      </pc:sldChg>
      <pc:sldChg chg="modSp mod modClrScheme chgLayout">
        <pc:chgData name="Mittal, Vivek@DGS" userId="3947c215-6cc4-4e3d-b56b-c5e803d75e68" providerId="ADAL" clId="{EB9B7B46-D459-421B-B20C-30AB83BEA502}" dt="2026-09-02T17:50:46.133" v="284" actId="1076"/>
        <pc:sldMkLst>
          <pc:docMk/>
          <pc:sldMk cId="906987171" sldId="396"/>
        </pc:sldMkLst>
        <pc:spChg chg="mod ord">
          <ac:chgData name="Mittal, Vivek@DGS" userId="3947c215-6cc4-4e3d-b56b-c5e803d75e68" providerId="ADAL" clId="{EB9B7B46-D459-421B-B20C-30AB83BEA502}" dt="2026-09-02T17:50:30.847" v="281" actId="255"/>
          <ac:spMkLst>
            <pc:docMk/>
            <pc:sldMk cId="906987171" sldId="396"/>
            <ac:spMk id="2" creationId="{F52C054A-3446-776B-8EE9-7A6E816E5278}"/>
          </ac:spMkLst>
        </pc:spChg>
        <pc:spChg chg="mod ord">
          <ac:chgData name="Mittal, Vivek@DGS" userId="3947c215-6cc4-4e3d-b56b-c5e803d75e68" providerId="ADAL" clId="{EB9B7B46-D459-421B-B20C-30AB83BEA502}" dt="2026-09-02T17:50:46.133" v="284" actId="1076"/>
          <ac:spMkLst>
            <pc:docMk/>
            <pc:sldMk cId="906987171" sldId="396"/>
            <ac:spMk id="3" creationId="{F5720B94-1092-8DD5-0E0F-B3FFCF9F7BA5}"/>
          </ac:spMkLst>
        </pc:spChg>
        <pc:picChg chg="mod">
          <ac:chgData name="Mittal, Vivek@DGS" userId="3947c215-6cc4-4e3d-b56b-c5e803d75e68" providerId="ADAL" clId="{EB9B7B46-D459-421B-B20C-30AB83BEA502}" dt="2026-09-02T17:50:37.144" v="282" actId="1076"/>
          <ac:picMkLst>
            <pc:docMk/>
            <pc:sldMk cId="906987171" sldId="396"/>
            <ac:picMk id="6" creationId="{99F6BFB7-6976-DFA6-FFDB-6F06855F580F}"/>
          </ac:picMkLst>
        </pc:picChg>
      </pc:sldChg>
      <pc:sldChg chg="modSp mod modClrScheme chgLayout">
        <pc:chgData name="Mittal, Vivek@DGS" userId="3947c215-6cc4-4e3d-b56b-c5e803d75e68" providerId="ADAL" clId="{EB9B7B46-D459-421B-B20C-30AB83BEA502}" dt="2026-09-02T17:25:23.246" v="99" actId="207"/>
        <pc:sldMkLst>
          <pc:docMk/>
          <pc:sldMk cId="2221206261" sldId="456"/>
        </pc:sldMkLst>
        <pc:spChg chg="mod ord">
          <ac:chgData name="Mittal, Vivek@DGS" userId="3947c215-6cc4-4e3d-b56b-c5e803d75e68" providerId="ADAL" clId="{EB9B7B46-D459-421B-B20C-30AB83BEA502}" dt="2026-09-02T17:25:12.967" v="98" actId="700"/>
          <ac:spMkLst>
            <pc:docMk/>
            <pc:sldMk cId="2221206261" sldId="456"/>
            <ac:spMk id="6" creationId="{00000000-0000-0000-0000-000000000000}"/>
          </ac:spMkLst>
        </pc:spChg>
        <pc:spChg chg="mod ord">
          <ac:chgData name="Mittal, Vivek@DGS" userId="3947c215-6cc4-4e3d-b56b-c5e803d75e68" providerId="ADAL" clId="{EB9B7B46-D459-421B-B20C-30AB83BEA502}" dt="2026-09-02T17:25:23.246" v="99" actId="207"/>
          <ac:spMkLst>
            <pc:docMk/>
            <pc:sldMk cId="2221206261" sldId="456"/>
            <ac:spMk id="8" creationId="{00000000-0000-0000-0000-000000000000}"/>
          </ac:spMkLst>
        </pc:spChg>
      </pc:sldChg>
      <pc:sldChg chg="modSp mod chgLayout">
        <pc:chgData name="Mittal, Vivek@DGS" userId="3947c215-6cc4-4e3d-b56b-c5e803d75e68" providerId="ADAL" clId="{EB9B7B46-D459-421B-B20C-30AB83BEA502}" dt="2026-09-02T17:49:22.933" v="265" actId="700"/>
        <pc:sldMkLst>
          <pc:docMk/>
          <pc:sldMk cId="1039756280" sldId="16350"/>
        </pc:sldMkLst>
        <pc:spChg chg="mod ord">
          <ac:chgData name="Mittal, Vivek@DGS" userId="3947c215-6cc4-4e3d-b56b-c5e803d75e68" providerId="ADAL" clId="{EB9B7B46-D459-421B-B20C-30AB83BEA502}" dt="2026-09-02T17:49:22.933" v="265" actId="700"/>
          <ac:spMkLst>
            <pc:docMk/>
            <pc:sldMk cId="1039756280" sldId="16350"/>
            <ac:spMk id="3" creationId="{F4113620-3E9D-4146-AF04-6A0F98F83089}"/>
          </ac:spMkLst>
        </pc:spChg>
        <pc:spChg chg="mod ord">
          <ac:chgData name="Mittal, Vivek@DGS" userId="3947c215-6cc4-4e3d-b56b-c5e803d75e68" providerId="ADAL" clId="{EB9B7B46-D459-421B-B20C-30AB83BEA502}" dt="2026-09-02T17:49:22.933" v="265" actId="700"/>
          <ac:spMkLst>
            <pc:docMk/>
            <pc:sldMk cId="1039756280" sldId="16350"/>
            <ac:spMk id="4" creationId="{6C74179E-9E44-4BA9-BCF0-C35268951DD1}"/>
          </ac:spMkLst>
        </pc:spChg>
      </pc:sldChg>
      <pc:sldChg chg="addSp delSp modSp mod modClrScheme chgLayout">
        <pc:chgData name="Mittal, Vivek@DGS" userId="3947c215-6cc4-4e3d-b56b-c5e803d75e68" providerId="ADAL" clId="{EB9B7B46-D459-421B-B20C-30AB83BEA502}" dt="2026-09-02T16:51:03.910" v="29" actId="700"/>
        <pc:sldMkLst>
          <pc:docMk/>
          <pc:sldMk cId="199525347" sldId="16359"/>
        </pc:sldMkLst>
        <pc:spChg chg="add mod ord">
          <ac:chgData name="Mittal, Vivek@DGS" userId="3947c215-6cc4-4e3d-b56b-c5e803d75e68" providerId="ADAL" clId="{EB9B7B46-D459-421B-B20C-30AB83BEA502}" dt="2026-09-02T16:51:03.910" v="29" actId="700"/>
          <ac:spMkLst>
            <pc:docMk/>
            <pc:sldMk cId="199525347" sldId="16359"/>
            <ac:spMk id="6" creationId="{65E4B5C2-A4C3-41AA-6B6D-16FCA2F5A953}"/>
          </ac:spMkLst>
        </pc:spChg>
        <pc:spChg chg="add mod ord">
          <ac:chgData name="Mittal, Vivek@DGS" userId="3947c215-6cc4-4e3d-b56b-c5e803d75e68" providerId="ADAL" clId="{EB9B7B46-D459-421B-B20C-30AB83BEA502}" dt="2026-09-02T16:51:03.910" v="29" actId="700"/>
          <ac:spMkLst>
            <pc:docMk/>
            <pc:sldMk cId="199525347" sldId="16359"/>
            <ac:spMk id="7" creationId="{747BA9CC-8111-8735-B327-3B14743D18C5}"/>
          </ac:spMkLst>
        </pc:spChg>
        <pc:spChg chg="mod ord">
          <ac:chgData name="Mittal, Vivek@DGS" userId="3947c215-6cc4-4e3d-b56b-c5e803d75e68" providerId="ADAL" clId="{EB9B7B46-D459-421B-B20C-30AB83BEA502}" dt="2026-09-02T16:51:03.910" v="29" actId="700"/>
          <ac:spMkLst>
            <pc:docMk/>
            <pc:sldMk cId="199525347" sldId="16359"/>
            <ac:spMk id="9" creationId="{F2525295-122E-4F25-6704-61CC8CA5C297}"/>
          </ac:spMkLst>
        </pc:spChg>
      </pc:sldChg>
      <pc:sldChg chg="addSp delSp modSp mod modClrScheme chgLayout">
        <pc:chgData name="Mittal, Vivek@DGS" userId="3947c215-6cc4-4e3d-b56b-c5e803d75e68" providerId="ADAL" clId="{EB9B7B46-D459-421B-B20C-30AB83BEA502}" dt="2026-09-02T17:49:02.545" v="260" actId="255"/>
        <pc:sldMkLst>
          <pc:docMk/>
          <pc:sldMk cId="1340115327" sldId="16365"/>
        </pc:sldMkLst>
        <pc:spChg chg="mod ord">
          <ac:chgData name="Mittal, Vivek@DGS" userId="3947c215-6cc4-4e3d-b56b-c5e803d75e68" providerId="ADAL" clId="{EB9B7B46-D459-421B-B20C-30AB83BEA502}" dt="2026-09-02T17:49:02.545" v="260" actId="255"/>
          <ac:spMkLst>
            <pc:docMk/>
            <pc:sldMk cId="1340115327" sldId="16365"/>
            <ac:spMk id="2" creationId="{BA2F5944-821A-638A-A70C-480191C39920}"/>
          </ac:spMkLst>
        </pc:spChg>
        <pc:spChg chg="add mod ord">
          <ac:chgData name="Mittal, Vivek@DGS" userId="3947c215-6cc4-4e3d-b56b-c5e803d75e68" providerId="ADAL" clId="{EB9B7B46-D459-421B-B20C-30AB83BEA502}" dt="2026-09-02T17:48:42.715" v="256" actId="700"/>
          <ac:spMkLst>
            <pc:docMk/>
            <pc:sldMk cId="1340115327" sldId="16365"/>
            <ac:spMk id="3" creationId="{CC39D0A2-1CD5-DC87-9DD8-E7E82A913888}"/>
          </ac:spMkLst>
        </pc:spChg>
        <pc:picChg chg="add mod">
          <ac:chgData name="Mittal, Vivek@DGS" userId="3947c215-6cc4-4e3d-b56b-c5e803d75e68" providerId="ADAL" clId="{EB9B7B46-D459-421B-B20C-30AB83BEA502}" dt="2026-09-02T17:48:56.323" v="259" actId="1076"/>
          <ac:picMkLst>
            <pc:docMk/>
            <pc:sldMk cId="1340115327" sldId="16365"/>
            <ac:picMk id="7" creationId="{8FCE940C-0041-F0CD-65C4-D13F82C397DE}"/>
          </ac:picMkLst>
        </pc:picChg>
        <pc:picChg chg="add mod">
          <ac:chgData name="Mittal, Vivek@DGS" userId="3947c215-6cc4-4e3d-b56b-c5e803d75e68" providerId="ADAL" clId="{EB9B7B46-D459-421B-B20C-30AB83BEA502}" dt="2026-09-02T17:48:56.323" v="259" actId="1076"/>
          <ac:picMkLst>
            <pc:docMk/>
            <pc:sldMk cId="1340115327" sldId="16365"/>
            <ac:picMk id="9" creationId="{DD4C275D-02B7-9B35-3FC0-EE8FDB3113FA}"/>
          </ac:picMkLst>
        </pc:picChg>
        <pc:picChg chg="add mod">
          <ac:chgData name="Mittal, Vivek@DGS" userId="3947c215-6cc4-4e3d-b56b-c5e803d75e68" providerId="ADAL" clId="{EB9B7B46-D459-421B-B20C-30AB83BEA502}" dt="2026-09-02T17:48:56.323" v="259" actId="1076"/>
          <ac:picMkLst>
            <pc:docMk/>
            <pc:sldMk cId="1340115327" sldId="16365"/>
            <ac:picMk id="12" creationId="{06A1FA7E-65EF-2826-69F1-0F38E95EE671}"/>
          </ac:picMkLst>
        </pc:picChg>
      </pc:sldChg>
      <pc:sldChg chg="modSp mod">
        <pc:chgData name="Mittal, Vivek@DGS" userId="3947c215-6cc4-4e3d-b56b-c5e803d75e68" providerId="ADAL" clId="{EB9B7B46-D459-421B-B20C-30AB83BEA502}" dt="2026-09-02T17:49:56.879" v="277" actId="1036"/>
        <pc:sldMkLst>
          <pc:docMk/>
          <pc:sldMk cId="740766426" sldId="16366"/>
        </pc:sldMkLst>
        <pc:spChg chg="mod">
          <ac:chgData name="Mittal, Vivek@DGS" userId="3947c215-6cc4-4e3d-b56b-c5e803d75e68" providerId="ADAL" clId="{EB9B7B46-D459-421B-B20C-30AB83BEA502}" dt="2026-09-02T17:49:48.158" v="266" actId="255"/>
          <ac:spMkLst>
            <pc:docMk/>
            <pc:sldMk cId="740766426" sldId="16366"/>
            <ac:spMk id="2" creationId="{5903783D-5C79-4211-88AB-8E01B17F37CF}"/>
          </ac:spMkLst>
        </pc:spChg>
        <pc:picChg chg="mod">
          <ac:chgData name="Mittal, Vivek@DGS" userId="3947c215-6cc4-4e3d-b56b-c5e803d75e68" providerId="ADAL" clId="{EB9B7B46-D459-421B-B20C-30AB83BEA502}" dt="2026-09-02T17:49:56.879" v="277" actId="1036"/>
          <ac:picMkLst>
            <pc:docMk/>
            <pc:sldMk cId="740766426" sldId="16366"/>
            <ac:picMk id="4" creationId="{535B2DDF-0160-4717-A3D2-B89D48C19A0A}"/>
          </ac:picMkLst>
        </pc:picChg>
        <pc:picChg chg="mod">
          <ac:chgData name="Mittal, Vivek@DGS" userId="3947c215-6cc4-4e3d-b56b-c5e803d75e68" providerId="ADAL" clId="{EB9B7B46-D459-421B-B20C-30AB83BEA502}" dt="2026-09-02T17:49:56.879" v="277" actId="1036"/>
          <ac:picMkLst>
            <pc:docMk/>
            <pc:sldMk cId="740766426" sldId="16366"/>
            <ac:picMk id="5" creationId="{3801F1BC-7A87-A9EA-EE89-395DF8549CDA}"/>
          </ac:picMkLst>
        </pc:picChg>
        <pc:picChg chg="mod">
          <ac:chgData name="Mittal, Vivek@DGS" userId="3947c215-6cc4-4e3d-b56b-c5e803d75e68" providerId="ADAL" clId="{EB9B7B46-D459-421B-B20C-30AB83BEA502}" dt="2026-09-02T17:49:56.879" v="277" actId="1036"/>
          <ac:picMkLst>
            <pc:docMk/>
            <pc:sldMk cId="740766426" sldId="16366"/>
            <ac:picMk id="14" creationId="{E05A0E4B-489D-2E39-3F12-54E3A1C44E82}"/>
          </ac:picMkLst>
        </pc:picChg>
      </pc:sldChg>
      <pc:sldChg chg="addSp delSp modSp mod chgLayout">
        <pc:chgData name="Mittal, Vivek@DGS" userId="3947c215-6cc4-4e3d-b56b-c5e803d75e68" providerId="ADAL" clId="{EB9B7B46-D459-421B-B20C-30AB83BEA502}" dt="2026-09-02T17:24:46.930" v="97" actId="478"/>
        <pc:sldMkLst>
          <pc:docMk/>
          <pc:sldMk cId="2219329785" sldId="16368"/>
        </pc:sldMkLst>
        <pc:spChg chg="mod ord">
          <ac:chgData name="Mittal, Vivek@DGS" userId="3947c215-6cc4-4e3d-b56b-c5e803d75e68" providerId="ADAL" clId="{EB9B7B46-D459-421B-B20C-30AB83BEA502}" dt="2026-09-02T16:56:49.192" v="96" actId="700"/>
          <ac:spMkLst>
            <pc:docMk/>
            <pc:sldMk cId="2219329785" sldId="16368"/>
            <ac:spMk id="2" creationId="{9E0181D1-2E91-59D0-18DB-6B4369BA588E}"/>
          </ac:spMkLst>
        </pc:spChg>
        <pc:graphicFrameChg chg="mod">
          <ac:chgData name="Mittal, Vivek@DGS" userId="3947c215-6cc4-4e3d-b56b-c5e803d75e68" providerId="ADAL" clId="{EB9B7B46-D459-421B-B20C-30AB83BEA502}" dt="2026-09-02T16:56:41.238" v="95" actId="14100"/>
          <ac:graphicFrameMkLst>
            <pc:docMk/>
            <pc:sldMk cId="2219329785" sldId="16368"/>
            <ac:graphicFrameMk id="7" creationId="{0F5BACCF-ED96-98D1-B624-E17C5C2CB802}"/>
          </ac:graphicFrameMkLst>
        </pc:graphicFrameChg>
      </pc:sldChg>
      <pc:sldChg chg="modSp mod chgLayout">
        <pc:chgData name="Mittal, Vivek@DGS" userId="3947c215-6cc4-4e3d-b56b-c5e803d75e68" providerId="ADAL" clId="{EB9B7B46-D459-421B-B20C-30AB83BEA502}" dt="2026-09-02T17:45:45.359" v="184" actId="700"/>
        <pc:sldMkLst>
          <pc:docMk/>
          <pc:sldMk cId="2124163399" sldId="16370"/>
        </pc:sldMkLst>
        <pc:spChg chg="mod ord">
          <ac:chgData name="Mittal, Vivek@DGS" userId="3947c215-6cc4-4e3d-b56b-c5e803d75e68" providerId="ADAL" clId="{EB9B7B46-D459-421B-B20C-30AB83BEA502}" dt="2026-09-02T17:45:45.359" v="184" actId="700"/>
          <ac:spMkLst>
            <pc:docMk/>
            <pc:sldMk cId="2124163399" sldId="16370"/>
            <ac:spMk id="3" creationId="{F0DC910F-D71C-8A87-CC0B-8DCC05CB8941}"/>
          </ac:spMkLst>
        </pc:spChg>
        <pc:spChg chg="mod ord">
          <ac:chgData name="Mittal, Vivek@DGS" userId="3947c215-6cc4-4e3d-b56b-c5e803d75e68" providerId="ADAL" clId="{EB9B7B46-D459-421B-B20C-30AB83BEA502}" dt="2026-09-02T17:45:45.359" v="184" actId="700"/>
          <ac:spMkLst>
            <pc:docMk/>
            <pc:sldMk cId="2124163399" sldId="16370"/>
            <ac:spMk id="4" creationId="{446212F8-748A-249C-CD61-6DED31718390}"/>
          </ac:spMkLst>
        </pc:spChg>
      </pc:sldChg>
      <pc:sldChg chg="modSp mod chgLayout">
        <pc:chgData name="Mittal, Vivek@DGS" userId="3947c215-6cc4-4e3d-b56b-c5e803d75e68" providerId="ADAL" clId="{EB9B7B46-D459-421B-B20C-30AB83BEA502}" dt="2026-09-02T17:54:41.724" v="333" actId="12"/>
        <pc:sldMkLst>
          <pc:docMk/>
          <pc:sldMk cId="1040295775" sldId="16371"/>
        </pc:sldMkLst>
        <pc:spChg chg="mod ord">
          <ac:chgData name="Mittal, Vivek@DGS" userId="3947c215-6cc4-4e3d-b56b-c5e803d75e68" providerId="ADAL" clId="{EB9B7B46-D459-421B-B20C-30AB83BEA502}" dt="2026-09-02T17:54:41.724" v="333" actId="12"/>
          <ac:spMkLst>
            <pc:docMk/>
            <pc:sldMk cId="1040295775" sldId="16371"/>
            <ac:spMk id="3" creationId="{5C57A6EF-8E28-2CFB-A17D-A1CDECEA1CA3}"/>
          </ac:spMkLst>
        </pc:spChg>
        <pc:spChg chg="mod ord">
          <ac:chgData name="Mittal, Vivek@DGS" userId="3947c215-6cc4-4e3d-b56b-c5e803d75e68" providerId="ADAL" clId="{EB9B7B46-D459-421B-B20C-30AB83BEA502}" dt="2026-09-02T17:51:10.718" v="285" actId="700"/>
          <ac:spMkLst>
            <pc:docMk/>
            <pc:sldMk cId="1040295775" sldId="16371"/>
            <ac:spMk id="4" creationId="{43D7093B-7AD4-59FD-61B0-C94EF2AC10ED}"/>
          </ac:spMkLst>
        </pc:spChg>
      </pc:sldChg>
      <pc:sldMasterChg chg="modSldLayout">
        <pc:chgData name="Mittal, Vivek@DGS" userId="3947c215-6cc4-4e3d-b56b-c5e803d75e68" providerId="ADAL" clId="{EB9B7B46-D459-421B-B20C-30AB83BEA502}" dt="2026-09-02T16:49:44.857" v="14" actId="14100"/>
        <pc:sldMasterMkLst>
          <pc:docMk/>
          <pc:sldMasterMk cId="2289016350" sldId="2147483660"/>
        </pc:sldMasterMkLst>
        <pc:sldLayoutChg chg="modSp mod">
          <pc:chgData name="Mittal, Vivek@DGS" userId="3947c215-6cc4-4e3d-b56b-c5e803d75e68" providerId="ADAL" clId="{EB9B7B46-D459-421B-B20C-30AB83BEA502}" dt="2026-09-02T16:47:56.212" v="7" actId="14100"/>
          <pc:sldLayoutMkLst>
            <pc:docMk/>
            <pc:sldMasterMk cId="2289016350" sldId="2147483660"/>
            <pc:sldLayoutMk cId="3490659564" sldId="2147483661"/>
          </pc:sldLayoutMkLst>
          <pc:spChg chg="mod">
            <ac:chgData name="Mittal, Vivek@DGS" userId="3947c215-6cc4-4e3d-b56b-c5e803d75e68" providerId="ADAL" clId="{EB9B7B46-D459-421B-B20C-30AB83BEA502}" dt="2026-09-02T16:47:56.212" v="7" actId="14100"/>
            <ac:spMkLst>
              <pc:docMk/>
              <pc:sldMasterMk cId="2289016350" sldId="2147483660"/>
              <pc:sldLayoutMk cId="3490659564" sldId="2147483661"/>
              <ac:spMk id="2" creationId="{00000000-0000-0000-0000-000000000000}"/>
            </ac:spMkLst>
          </pc:spChg>
          <pc:spChg chg="mod">
            <ac:chgData name="Mittal, Vivek@DGS" userId="3947c215-6cc4-4e3d-b56b-c5e803d75e68" providerId="ADAL" clId="{EB9B7B46-D459-421B-B20C-30AB83BEA502}" dt="2026-09-02T16:47:51.982" v="6" actId="14100"/>
            <ac:spMkLst>
              <pc:docMk/>
              <pc:sldMasterMk cId="2289016350" sldId="2147483660"/>
              <pc:sldLayoutMk cId="3490659564" sldId="2147483661"/>
              <ac:spMk id="3" creationId="{00000000-0000-0000-0000-000000000000}"/>
            </ac:spMkLst>
          </pc:spChg>
        </pc:sldLayoutChg>
        <pc:sldLayoutChg chg="modSp mod">
          <pc:chgData name="Mittal, Vivek@DGS" userId="3947c215-6cc4-4e3d-b56b-c5e803d75e68" providerId="ADAL" clId="{EB9B7B46-D459-421B-B20C-30AB83BEA502}" dt="2026-09-02T16:47:14.314" v="0" actId="14100"/>
          <pc:sldLayoutMkLst>
            <pc:docMk/>
            <pc:sldMasterMk cId="2289016350" sldId="2147483660"/>
            <pc:sldLayoutMk cId="3816518304" sldId="2147483662"/>
          </pc:sldLayoutMkLst>
          <pc:spChg chg="mod">
            <ac:chgData name="Mittal, Vivek@DGS" userId="3947c215-6cc4-4e3d-b56b-c5e803d75e68" providerId="ADAL" clId="{EB9B7B46-D459-421B-B20C-30AB83BEA502}" dt="2026-09-02T16:47:14.314" v="0" actId="14100"/>
            <ac:spMkLst>
              <pc:docMk/>
              <pc:sldMasterMk cId="2289016350" sldId="2147483660"/>
              <pc:sldLayoutMk cId="3816518304" sldId="2147483662"/>
              <ac:spMk id="3" creationId="{00000000-0000-0000-0000-000000000000}"/>
            </ac:spMkLst>
          </pc:spChg>
        </pc:sldLayoutChg>
        <pc:sldLayoutChg chg="modSp mod">
          <pc:chgData name="Mittal, Vivek@DGS" userId="3947c215-6cc4-4e3d-b56b-c5e803d75e68" providerId="ADAL" clId="{EB9B7B46-D459-421B-B20C-30AB83BEA502}" dt="2026-09-02T16:49:44.857" v="14" actId="14100"/>
          <pc:sldLayoutMkLst>
            <pc:docMk/>
            <pc:sldMasterMk cId="2289016350" sldId="2147483660"/>
            <pc:sldLayoutMk cId="3910188000" sldId="2147483664"/>
          </pc:sldLayoutMkLst>
          <pc:spChg chg="mod">
            <ac:chgData name="Mittal, Vivek@DGS" userId="3947c215-6cc4-4e3d-b56b-c5e803d75e68" providerId="ADAL" clId="{EB9B7B46-D459-421B-B20C-30AB83BEA502}" dt="2026-09-02T16:49:32.018" v="11" actId="14100"/>
            <ac:spMkLst>
              <pc:docMk/>
              <pc:sldMasterMk cId="2289016350" sldId="2147483660"/>
              <pc:sldLayoutMk cId="3910188000" sldId="2147483664"/>
              <ac:spMk id="2" creationId="{00000000-0000-0000-0000-000000000000}"/>
            </ac:spMkLst>
          </pc:spChg>
          <pc:spChg chg="mod">
            <ac:chgData name="Mittal, Vivek@DGS" userId="3947c215-6cc4-4e3d-b56b-c5e803d75e68" providerId="ADAL" clId="{EB9B7B46-D459-421B-B20C-30AB83BEA502}" dt="2026-09-02T16:49:40.314" v="13" actId="1076"/>
            <ac:spMkLst>
              <pc:docMk/>
              <pc:sldMasterMk cId="2289016350" sldId="2147483660"/>
              <pc:sldLayoutMk cId="3910188000" sldId="2147483664"/>
              <ac:spMk id="3" creationId="{00000000-0000-0000-0000-000000000000}"/>
            </ac:spMkLst>
          </pc:spChg>
          <pc:spChg chg="mod">
            <ac:chgData name="Mittal, Vivek@DGS" userId="3947c215-6cc4-4e3d-b56b-c5e803d75e68" providerId="ADAL" clId="{EB9B7B46-D459-421B-B20C-30AB83BEA502}" dt="2026-09-02T16:49:44.857" v="14" actId="14100"/>
            <ac:spMkLst>
              <pc:docMk/>
              <pc:sldMasterMk cId="2289016350" sldId="2147483660"/>
              <pc:sldLayoutMk cId="3910188000" sldId="2147483664"/>
              <ac:spMk id="4" creationId="{00000000-0000-0000-0000-000000000000}"/>
            </ac:spMkLst>
          </pc:spChg>
        </pc:sldLayoutChg>
      </pc:sldMasterChg>
    </pc:docChg>
  </pc:docChgLst>
</pc:chgInfo>
</file>

<file path=ppt/comments/modernComment_3FDE_3DF96BF8.xml><?xml version="1.0" encoding="utf-8"?>
<p188:cmLst xmlns:a="http://schemas.openxmlformats.org/drawingml/2006/main" xmlns:r="http://schemas.openxmlformats.org/officeDocument/2006/relationships" xmlns:p188="http://schemas.microsoft.com/office/powerpoint/2018/8/main">
  <p188:cm id="{9E5CC497-83B0-4877-9CEC-5B9446EDF4C6}" authorId="{F37AD488-BF97-7665-A035-A40C779B6677}" status="resolved" created="2026-08-21T18:21:17.480">
    <pc:sldMkLst xmlns:pc="http://schemas.microsoft.com/office/powerpoint/2013/main/command">
      <pc:docMk/>
      <pc:sldMk cId="2969687139" sldId="16350"/>
    </pc:sldMkLst>
    <p188:txBody>
      <a:bodyPr/>
      <a:lstStyle/>
      <a:p>
        <a:r>
          <a:rPr lang="en-US"/>
          <a:t>Use this slide to generically introduce types of projects DOT is doing in support of climate action.</a:t>
        </a:r>
      </a:p>
    </p188:txBody>
  </p188:cm>
</p188:cmLst>
</file>

<file path=ppt/comments/modernComment_187_71296C39.xml><?xml version="1.0" encoding="utf-8"?>
<p188:cmLst xmlns:a="http://schemas.openxmlformats.org/drawingml/2006/main" xmlns:r="http://schemas.openxmlformats.org/officeDocument/2006/relationships" xmlns:p188="http://schemas.microsoft.com/office/powerpoint/2018/8/main">
  <p188:cm id="{9A7475C9-F397-40B4-91D4-DFE22008ADF6}" authorId="{EC536EEC-FB52-28CB-F90F-2E26FE5E628E}" created="2026-08-25T21:27:51.923">
    <ac:deMkLst xmlns:ac="http://schemas.microsoft.com/office/drawing/2013/main/command">
      <pc:docMk xmlns:pc="http://schemas.microsoft.com/office/powerpoint/2013/main/command"/>
      <pc:sldMk xmlns:pc="http://schemas.microsoft.com/office/powerpoint/2013/main/command" cId="1898540089" sldId="391"/>
      <ac:spMk id="2" creationId="{4BBCFF8B-8DC1-32DA-4E01-6F08A99A9A41}"/>
    </ac:deMkLst>
    <p188:replyLst>
      <p188:reply id="{0A33314B-6CF7-448C-BE81-13B9A25954E8}" authorId="{EC536EEC-FB52-28CB-F90F-2E26FE5E628E}" created="2026-08-25T21:28:24.212">
        <p188:txBody>
          <a:bodyPr/>
          <a:lstStyle/>
          <a:p>
            <a:r>
              <a:rPr lang="en-US"/>
              <a:t>Look for Derek’s FCA</a:t>
            </a:r>
          </a:p>
        </p188:txBody>
      </p188:reply>
      <p188:reply id="{99E933EC-B549-4490-9E7D-85458C937078}" authorId="{EC536EEC-FB52-28CB-F90F-2E26FE5E628E}" created="2026-08-25T21:33:42.453">
        <p188:txBody>
          <a:bodyPr/>
          <a:lstStyle/>
          <a:p>
            <a:r>
              <a:rPr lang="en-US"/>
              <a:t>Windows; new HP.. New electrical… old/new BAS.. Wall switches before and after… </a:t>
            </a:r>
          </a:p>
        </p188:txBody>
      </p188:reply>
    </p188:replyLst>
    <p188:txBody>
      <a:bodyPr/>
      <a:lstStyle/>
      <a:p>
        <a:r>
          <a:rPr lang="en-US"/>
          <a:t>Side by side before and after </a:t>
        </a:r>
      </a:p>
    </p188:txBody>
  </p188:cm>
</p188:cmLst>
</file>

<file path=ppt/diagrams/_rels/data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svg"/><Relationship Id="rId1" Type="http://schemas.openxmlformats.org/officeDocument/2006/relationships/image" Target="../media/image17.svg"/><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diagrams/_rels/data4.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image" Target="../media/image3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svg"/><Relationship Id="rId1" Type="http://schemas.openxmlformats.org/officeDocument/2006/relationships/image" Target="../media/image17.svg"/><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diagrams/_rels/drawing4.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a:alpha val="0"/>
      </a:schemeClr>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DB78BC-9959-44C0-A2D0-63E6659F75F3}" type="doc">
      <dgm:prSet loTypeId="urn:microsoft.com/office/officeart/2005/8/layout/process5" loCatId="process" qsTypeId="urn:microsoft.com/office/officeart/2005/8/quickstyle/simple1" qsCatId="simple" csTypeId="urn:microsoft.com/office/officeart/2005/8/colors/accent1_2" csCatId="accent1" phldr="1"/>
      <dgm:spPr/>
    </dgm:pt>
    <dgm:pt modelId="{FDD2235F-9DC8-4273-9FE6-CFCF6ADE3406}">
      <dgm:prSet/>
      <dgm:spPr/>
      <dgm:t>
        <a:bodyPr/>
        <a:lstStyle/>
        <a:p>
          <a:r>
            <a:rPr lang="en-US" dirty="0"/>
            <a:t>Preliminary Audit to identify potential opportunities</a:t>
          </a:r>
        </a:p>
      </dgm:t>
    </dgm:pt>
    <dgm:pt modelId="{F3D2FDF8-9354-487D-969C-575936176040}" type="parTrans" cxnId="{4FC7B4C3-C423-4F8E-A6FA-1D4F9EAE571A}">
      <dgm:prSet/>
      <dgm:spPr/>
      <dgm:t>
        <a:bodyPr/>
        <a:lstStyle/>
        <a:p>
          <a:endParaRPr lang="en-US"/>
        </a:p>
      </dgm:t>
    </dgm:pt>
    <dgm:pt modelId="{B7A0B4D4-D383-48A3-80B0-08CC4AEDC09B}" type="sibTrans" cxnId="{4FC7B4C3-C423-4F8E-A6FA-1D4F9EAE571A}">
      <dgm:prSet/>
      <dgm:spPr/>
      <dgm:t>
        <a:bodyPr/>
        <a:lstStyle/>
        <a:p>
          <a:endParaRPr lang="en-US"/>
        </a:p>
      </dgm:t>
    </dgm:pt>
    <dgm:pt modelId="{782646A4-9140-43D7-B938-324E81F44FCE}">
      <dgm:prSet/>
      <dgm:spPr/>
      <dgm:t>
        <a:bodyPr/>
        <a:lstStyle/>
        <a:p>
          <a:r>
            <a:rPr lang="en-US"/>
            <a:t>ESCO Project solicited through DGS </a:t>
          </a:r>
        </a:p>
      </dgm:t>
    </dgm:pt>
    <dgm:pt modelId="{65BA9346-C02D-49E8-A843-6E565ED5F974}" type="parTrans" cxnId="{1DFBA149-CDC4-469B-9742-3F5ADAD12CC9}">
      <dgm:prSet/>
      <dgm:spPr/>
      <dgm:t>
        <a:bodyPr/>
        <a:lstStyle/>
        <a:p>
          <a:endParaRPr lang="en-US"/>
        </a:p>
      </dgm:t>
    </dgm:pt>
    <dgm:pt modelId="{A6185DE4-A7D0-4C83-96EF-3046A798084E}" type="sibTrans" cxnId="{1DFBA149-CDC4-469B-9742-3F5ADAD12CC9}">
      <dgm:prSet/>
      <dgm:spPr/>
      <dgm:t>
        <a:bodyPr/>
        <a:lstStyle/>
        <a:p>
          <a:endParaRPr lang="en-US"/>
        </a:p>
      </dgm:t>
    </dgm:pt>
    <dgm:pt modelId="{3001E877-9987-4379-B4B3-73DEFCF56A18}">
      <dgm:prSet/>
      <dgm:spPr/>
      <dgm:t>
        <a:bodyPr/>
        <a:lstStyle/>
        <a:p>
          <a:r>
            <a:rPr lang="en-US"/>
            <a:t>Contract awarded to ESCO</a:t>
          </a:r>
        </a:p>
      </dgm:t>
    </dgm:pt>
    <dgm:pt modelId="{D743B443-B97F-4688-BB30-6E02849EA2EF}" type="parTrans" cxnId="{25C2087B-D1E8-48CF-91AF-E256E0D6A8E4}">
      <dgm:prSet/>
      <dgm:spPr/>
      <dgm:t>
        <a:bodyPr/>
        <a:lstStyle/>
        <a:p>
          <a:endParaRPr lang="en-US"/>
        </a:p>
      </dgm:t>
    </dgm:pt>
    <dgm:pt modelId="{6EF6075E-A64F-4F92-94EA-1A1D3D4F1902}" type="sibTrans" cxnId="{25C2087B-D1E8-48CF-91AF-E256E0D6A8E4}">
      <dgm:prSet/>
      <dgm:spPr/>
      <dgm:t>
        <a:bodyPr/>
        <a:lstStyle/>
        <a:p>
          <a:endParaRPr lang="en-US"/>
        </a:p>
      </dgm:t>
    </dgm:pt>
    <dgm:pt modelId="{0F7C2DB2-C1BE-402E-9074-4BF327F93F82}">
      <dgm:prSet/>
      <dgm:spPr/>
      <dgm:t>
        <a:bodyPr/>
        <a:lstStyle/>
        <a:p>
          <a:r>
            <a:rPr lang="en-US"/>
            <a:t>Investment Grade Audit (IGA) conducted by ESCO</a:t>
          </a:r>
        </a:p>
      </dgm:t>
    </dgm:pt>
    <dgm:pt modelId="{98C5F626-D214-4C66-9426-2CEF81C24B5D}" type="parTrans" cxnId="{F4837687-95F8-4853-BA7B-2010BEDCB68F}">
      <dgm:prSet/>
      <dgm:spPr/>
      <dgm:t>
        <a:bodyPr/>
        <a:lstStyle/>
        <a:p>
          <a:endParaRPr lang="en-US"/>
        </a:p>
      </dgm:t>
    </dgm:pt>
    <dgm:pt modelId="{EC1D6D1F-6367-45BB-87EF-78BFF23B5857}" type="sibTrans" cxnId="{F4837687-95F8-4853-BA7B-2010BEDCB68F}">
      <dgm:prSet/>
      <dgm:spPr/>
      <dgm:t>
        <a:bodyPr/>
        <a:lstStyle/>
        <a:p>
          <a:endParaRPr lang="en-US"/>
        </a:p>
      </dgm:t>
    </dgm:pt>
    <dgm:pt modelId="{07984A4B-4A61-459A-835E-13D7012AA36A}">
      <dgm:prSet/>
      <dgm:spPr/>
      <dgm:t>
        <a:bodyPr/>
        <a:lstStyle/>
        <a:p>
          <a:r>
            <a:rPr lang="en-US"/>
            <a:t>Implementation of approved IGA by ESCO</a:t>
          </a:r>
        </a:p>
      </dgm:t>
    </dgm:pt>
    <dgm:pt modelId="{1C450D35-26E1-4C8E-A4D4-86D45CE1B171}" type="parTrans" cxnId="{21B29D2D-483C-4062-B429-7BEFB1C125F1}">
      <dgm:prSet/>
      <dgm:spPr/>
      <dgm:t>
        <a:bodyPr/>
        <a:lstStyle/>
        <a:p>
          <a:endParaRPr lang="en-US"/>
        </a:p>
      </dgm:t>
    </dgm:pt>
    <dgm:pt modelId="{4847B332-1155-4EF3-BED1-8F5212612F38}" type="sibTrans" cxnId="{21B29D2D-483C-4062-B429-7BEFB1C125F1}">
      <dgm:prSet/>
      <dgm:spPr/>
      <dgm:t>
        <a:bodyPr/>
        <a:lstStyle/>
        <a:p>
          <a:endParaRPr lang="en-US"/>
        </a:p>
      </dgm:t>
    </dgm:pt>
    <dgm:pt modelId="{8C701B10-1479-4382-826E-7114A028E22F}">
      <dgm:prSet/>
      <dgm:spPr/>
      <dgm:t>
        <a:bodyPr/>
        <a:lstStyle/>
        <a:p>
          <a:r>
            <a:rPr lang="en-US"/>
            <a:t>Measurement and Verification and performance guarantee</a:t>
          </a:r>
        </a:p>
      </dgm:t>
    </dgm:pt>
    <dgm:pt modelId="{499FBC28-3DCD-486D-A23D-D1602418D214}" type="parTrans" cxnId="{96D1A75F-F87E-4989-815C-1729225104A5}">
      <dgm:prSet/>
      <dgm:spPr/>
      <dgm:t>
        <a:bodyPr/>
        <a:lstStyle/>
        <a:p>
          <a:endParaRPr lang="en-US"/>
        </a:p>
      </dgm:t>
    </dgm:pt>
    <dgm:pt modelId="{FE9AAA72-FAEE-4E4A-8DBC-DFF52336F1C6}" type="sibTrans" cxnId="{96D1A75F-F87E-4989-815C-1729225104A5}">
      <dgm:prSet/>
      <dgm:spPr/>
      <dgm:t>
        <a:bodyPr/>
        <a:lstStyle/>
        <a:p>
          <a:endParaRPr lang="en-US"/>
        </a:p>
      </dgm:t>
    </dgm:pt>
    <dgm:pt modelId="{5F03F3F5-F645-4A07-95EB-B397ADFC3041}" type="pres">
      <dgm:prSet presAssocID="{C6DB78BC-9959-44C0-A2D0-63E6659F75F3}" presName="diagram" presStyleCnt="0">
        <dgm:presLayoutVars>
          <dgm:dir/>
          <dgm:resizeHandles val="exact"/>
        </dgm:presLayoutVars>
      </dgm:prSet>
      <dgm:spPr/>
    </dgm:pt>
    <dgm:pt modelId="{0A8CEAEA-6A29-41A1-B354-221AB568CC8A}" type="pres">
      <dgm:prSet presAssocID="{FDD2235F-9DC8-4273-9FE6-CFCF6ADE3406}" presName="node" presStyleLbl="node1" presStyleIdx="0" presStyleCnt="6">
        <dgm:presLayoutVars>
          <dgm:bulletEnabled val="1"/>
        </dgm:presLayoutVars>
      </dgm:prSet>
      <dgm:spPr/>
    </dgm:pt>
    <dgm:pt modelId="{0A048F07-D279-43E9-A442-51814F21BC56}" type="pres">
      <dgm:prSet presAssocID="{B7A0B4D4-D383-48A3-80B0-08CC4AEDC09B}" presName="sibTrans" presStyleLbl="sibTrans2D1" presStyleIdx="0" presStyleCnt="5"/>
      <dgm:spPr/>
    </dgm:pt>
    <dgm:pt modelId="{FAA06D80-430C-4C27-9FBB-7F2001E69B4F}" type="pres">
      <dgm:prSet presAssocID="{B7A0B4D4-D383-48A3-80B0-08CC4AEDC09B}" presName="connectorText" presStyleLbl="sibTrans2D1" presStyleIdx="0" presStyleCnt="5"/>
      <dgm:spPr/>
    </dgm:pt>
    <dgm:pt modelId="{C9DB9E49-3968-45DC-A5A2-7AFAE25DD3F7}" type="pres">
      <dgm:prSet presAssocID="{782646A4-9140-43D7-B938-324E81F44FCE}" presName="node" presStyleLbl="node1" presStyleIdx="1" presStyleCnt="6">
        <dgm:presLayoutVars>
          <dgm:bulletEnabled val="1"/>
        </dgm:presLayoutVars>
      </dgm:prSet>
      <dgm:spPr/>
    </dgm:pt>
    <dgm:pt modelId="{8A1264B8-9904-4FED-B860-2FCC1F02BF59}" type="pres">
      <dgm:prSet presAssocID="{A6185DE4-A7D0-4C83-96EF-3046A798084E}" presName="sibTrans" presStyleLbl="sibTrans2D1" presStyleIdx="1" presStyleCnt="5"/>
      <dgm:spPr/>
    </dgm:pt>
    <dgm:pt modelId="{18A72E17-A94E-48DF-A881-771767929A92}" type="pres">
      <dgm:prSet presAssocID="{A6185DE4-A7D0-4C83-96EF-3046A798084E}" presName="connectorText" presStyleLbl="sibTrans2D1" presStyleIdx="1" presStyleCnt="5"/>
      <dgm:spPr/>
    </dgm:pt>
    <dgm:pt modelId="{AC1C2483-FA5D-481F-9A4F-D00E954B9158}" type="pres">
      <dgm:prSet presAssocID="{3001E877-9987-4379-B4B3-73DEFCF56A18}" presName="node" presStyleLbl="node1" presStyleIdx="2" presStyleCnt="6">
        <dgm:presLayoutVars>
          <dgm:bulletEnabled val="1"/>
        </dgm:presLayoutVars>
      </dgm:prSet>
      <dgm:spPr/>
    </dgm:pt>
    <dgm:pt modelId="{6FF8FC9F-138A-45CE-8718-EC2F8593C779}" type="pres">
      <dgm:prSet presAssocID="{6EF6075E-A64F-4F92-94EA-1A1D3D4F1902}" presName="sibTrans" presStyleLbl="sibTrans2D1" presStyleIdx="2" presStyleCnt="5"/>
      <dgm:spPr/>
    </dgm:pt>
    <dgm:pt modelId="{C992B4A9-E31D-44B0-9946-6F4C45B11994}" type="pres">
      <dgm:prSet presAssocID="{6EF6075E-A64F-4F92-94EA-1A1D3D4F1902}" presName="connectorText" presStyleLbl="sibTrans2D1" presStyleIdx="2" presStyleCnt="5"/>
      <dgm:spPr/>
    </dgm:pt>
    <dgm:pt modelId="{DE217AD3-BA3B-4C2C-B753-6A727908DBFF}" type="pres">
      <dgm:prSet presAssocID="{0F7C2DB2-C1BE-402E-9074-4BF327F93F82}" presName="node" presStyleLbl="node1" presStyleIdx="3" presStyleCnt="6">
        <dgm:presLayoutVars>
          <dgm:bulletEnabled val="1"/>
        </dgm:presLayoutVars>
      </dgm:prSet>
      <dgm:spPr/>
    </dgm:pt>
    <dgm:pt modelId="{BABC266B-FB18-49BE-86DD-CCDD77784B60}" type="pres">
      <dgm:prSet presAssocID="{EC1D6D1F-6367-45BB-87EF-78BFF23B5857}" presName="sibTrans" presStyleLbl="sibTrans2D1" presStyleIdx="3" presStyleCnt="5"/>
      <dgm:spPr/>
    </dgm:pt>
    <dgm:pt modelId="{43E52348-70E4-4747-8469-49A9E8FD1CA5}" type="pres">
      <dgm:prSet presAssocID="{EC1D6D1F-6367-45BB-87EF-78BFF23B5857}" presName="connectorText" presStyleLbl="sibTrans2D1" presStyleIdx="3" presStyleCnt="5"/>
      <dgm:spPr/>
    </dgm:pt>
    <dgm:pt modelId="{1CC0ABD8-993E-4026-8718-2312C595713F}" type="pres">
      <dgm:prSet presAssocID="{07984A4B-4A61-459A-835E-13D7012AA36A}" presName="node" presStyleLbl="node1" presStyleIdx="4" presStyleCnt="6">
        <dgm:presLayoutVars>
          <dgm:bulletEnabled val="1"/>
        </dgm:presLayoutVars>
      </dgm:prSet>
      <dgm:spPr/>
    </dgm:pt>
    <dgm:pt modelId="{B2B9FABC-D569-456A-8E02-F4FCFAE943E6}" type="pres">
      <dgm:prSet presAssocID="{4847B332-1155-4EF3-BED1-8F5212612F38}" presName="sibTrans" presStyleLbl="sibTrans2D1" presStyleIdx="4" presStyleCnt="5"/>
      <dgm:spPr/>
    </dgm:pt>
    <dgm:pt modelId="{1896DFDD-874C-4865-A794-D34D15712147}" type="pres">
      <dgm:prSet presAssocID="{4847B332-1155-4EF3-BED1-8F5212612F38}" presName="connectorText" presStyleLbl="sibTrans2D1" presStyleIdx="4" presStyleCnt="5"/>
      <dgm:spPr/>
    </dgm:pt>
    <dgm:pt modelId="{17640A7D-2365-4CC0-B125-7B05C8229BCC}" type="pres">
      <dgm:prSet presAssocID="{8C701B10-1479-4382-826E-7114A028E22F}" presName="node" presStyleLbl="node1" presStyleIdx="5" presStyleCnt="6">
        <dgm:presLayoutVars>
          <dgm:bulletEnabled val="1"/>
        </dgm:presLayoutVars>
      </dgm:prSet>
      <dgm:spPr/>
    </dgm:pt>
  </dgm:ptLst>
  <dgm:cxnLst>
    <dgm:cxn modelId="{1D178315-AD80-4395-9B55-9CC0AE758BC3}" type="presOf" srcId="{782646A4-9140-43D7-B938-324E81F44FCE}" destId="{C9DB9E49-3968-45DC-A5A2-7AFAE25DD3F7}" srcOrd="0" destOrd="0" presId="urn:microsoft.com/office/officeart/2005/8/layout/process5"/>
    <dgm:cxn modelId="{86400C21-CA2A-40B2-825F-4212984E5F56}" type="presOf" srcId="{A6185DE4-A7D0-4C83-96EF-3046A798084E}" destId="{18A72E17-A94E-48DF-A881-771767929A92}" srcOrd="1" destOrd="0" presId="urn:microsoft.com/office/officeart/2005/8/layout/process5"/>
    <dgm:cxn modelId="{21B29D2D-483C-4062-B429-7BEFB1C125F1}" srcId="{C6DB78BC-9959-44C0-A2D0-63E6659F75F3}" destId="{07984A4B-4A61-459A-835E-13D7012AA36A}" srcOrd="4" destOrd="0" parTransId="{1C450D35-26E1-4C8E-A4D4-86D45CE1B171}" sibTransId="{4847B332-1155-4EF3-BED1-8F5212612F38}"/>
    <dgm:cxn modelId="{06177733-58B7-4247-AAF9-091DDC48404C}" type="presOf" srcId="{3001E877-9987-4379-B4B3-73DEFCF56A18}" destId="{AC1C2483-FA5D-481F-9A4F-D00E954B9158}" srcOrd="0" destOrd="0" presId="urn:microsoft.com/office/officeart/2005/8/layout/process5"/>
    <dgm:cxn modelId="{9025923F-223B-47F9-860A-DBCA2533D150}" type="presOf" srcId="{B7A0B4D4-D383-48A3-80B0-08CC4AEDC09B}" destId="{0A048F07-D279-43E9-A442-51814F21BC56}" srcOrd="0" destOrd="0" presId="urn:microsoft.com/office/officeart/2005/8/layout/process5"/>
    <dgm:cxn modelId="{AF81C75D-3116-44EC-A61C-AD1C6B23E17D}" type="presOf" srcId="{6EF6075E-A64F-4F92-94EA-1A1D3D4F1902}" destId="{6FF8FC9F-138A-45CE-8718-EC2F8593C779}" srcOrd="0" destOrd="0" presId="urn:microsoft.com/office/officeart/2005/8/layout/process5"/>
    <dgm:cxn modelId="{96D1A75F-F87E-4989-815C-1729225104A5}" srcId="{C6DB78BC-9959-44C0-A2D0-63E6659F75F3}" destId="{8C701B10-1479-4382-826E-7114A028E22F}" srcOrd="5" destOrd="0" parTransId="{499FBC28-3DCD-486D-A23D-D1602418D214}" sibTransId="{FE9AAA72-FAEE-4E4A-8DBC-DFF52336F1C6}"/>
    <dgm:cxn modelId="{1DFBA149-CDC4-469B-9742-3F5ADAD12CC9}" srcId="{C6DB78BC-9959-44C0-A2D0-63E6659F75F3}" destId="{782646A4-9140-43D7-B938-324E81F44FCE}" srcOrd="1" destOrd="0" parTransId="{65BA9346-C02D-49E8-A843-6E565ED5F974}" sibTransId="{A6185DE4-A7D0-4C83-96EF-3046A798084E}"/>
    <dgm:cxn modelId="{9C793175-3A43-43D8-B3E9-C46CD9B2BF73}" type="presOf" srcId="{8C701B10-1479-4382-826E-7114A028E22F}" destId="{17640A7D-2365-4CC0-B125-7B05C8229BCC}" srcOrd="0" destOrd="0" presId="urn:microsoft.com/office/officeart/2005/8/layout/process5"/>
    <dgm:cxn modelId="{3E101677-B2DE-4C49-A8FB-8909C606C77B}" type="presOf" srcId="{EC1D6D1F-6367-45BB-87EF-78BFF23B5857}" destId="{43E52348-70E4-4747-8469-49A9E8FD1CA5}" srcOrd="1" destOrd="0" presId="urn:microsoft.com/office/officeart/2005/8/layout/process5"/>
    <dgm:cxn modelId="{25C2087B-D1E8-48CF-91AF-E256E0D6A8E4}" srcId="{C6DB78BC-9959-44C0-A2D0-63E6659F75F3}" destId="{3001E877-9987-4379-B4B3-73DEFCF56A18}" srcOrd="2" destOrd="0" parTransId="{D743B443-B97F-4688-BB30-6E02849EA2EF}" sibTransId="{6EF6075E-A64F-4F92-94EA-1A1D3D4F1902}"/>
    <dgm:cxn modelId="{63CF0982-2B8F-497A-A24F-5F54F5C47782}" type="presOf" srcId="{EC1D6D1F-6367-45BB-87EF-78BFF23B5857}" destId="{BABC266B-FB18-49BE-86DD-CCDD77784B60}" srcOrd="0" destOrd="0" presId="urn:microsoft.com/office/officeart/2005/8/layout/process5"/>
    <dgm:cxn modelId="{F4837687-95F8-4853-BA7B-2010BEDCB68F}" srcId="{C6DB78BC-9959-44C0-A2D0-63E6659F75F3}" destId="{0F7C2DB2-C1BE-402E-9074-4BF327F93F82}" srcOrd="3" destOrd="0" parTransId="{98C5F626-D214-4C66-9426-2CEF81C24B5D}" sibTransId="{EC1D6D1F-6367-45BB-87EF-78BFF23B5857}"/>
    <dgm:cxn modelId="{8F12F59F-A09B-4728-9F58-0A8ED1F7901A}" type="presOf" srcId="{A6185DE4-A7D0-4C83-96EF-3046A798084E}" destId="{8A1264B8-9904-4FED-B860-2FCC1F02BF59}" srcOrd="0" destOrd="0" presId="urn:microsoft.com/office/officeart/2005/8/layout/process5"/>
    <dgm:cxn modelId="{B9CA3CA1-9DBC-4952-83B5-6E0DECBE14CB}" type="presOf" srcId="{FDD2235F-9DC8-4273-9FE6-CFCF6ADE3406}" destId="{0A8CEAEA-6A29-41A1-B354-221AB568CC8A}" srcOrd="0" destOrd="0" presId="urn:microsoft.com/office/officeart/2005/8/layout/process5"/>
    <dgm:cxn modelId="{D463DAB2-C105-453A-A931-05832A468C89}" type="presOf" srcId="{4847B332-1155-4EF3-BED1-8F5212612F38}" destId="{1896DFDD-874C-4865-A794-D34D15712147}" srcOrd="1" destOrd="0" presId="urn:microsoft.com/office/officeart/2005/8/layout/process5"/>
    <dgm:cxn modelId="{B123FCB9-2CA4-497F-ADD9-28D897EA9368}" type="presOf" srcId="{C6DB78BC-9959-44C0-A2D0-63E6659F75F3}" destId="{5F03F3F5-F645-4A07-95EB-B397ADFC3041}" srcOrd="0" destOrd="0" presId="urn:microsoft.com/office/officeart/2005/8/layout/process5"/>
    <dgm:cxn modelId="{5DED1ABD-BDD4-4E58-BC1D-95EB859776A8}" type="presOf" srcId="{6EF6075E-A64F-4F92-94EA-1A1D3D4F1902}" destId="{C992B4A9-E31D-44B0-9946-6F4C45B11994}" srcOrd="1" destOrd="0" presId="urn:microsoft.com/office/officeart/2005/8/layout/process5"/>
    <dgm:cxn modelId="{4FC7B4C3-C423-4F8E-A6FA-1D4F9EAE571A}" srcId="{C6DB78BC-9959-44C0-A2D0-63E6659F75F3}" destId="{FDD2235F-9DC8-4273-9FE6-CFCF6ADE3406}" srcOrd="0" destOrd="0" parTransId="{F3D2FDF8-9354-487D-969C-575936176040}" sibTransId="{B7A0B4D4-D383-48A3-80B0-08CC4AEDC09B}"/>
    <dgm:cxn modelId="{7ED1AED0-198E-47CB-B64F-E1808BC636A1}" type="presOf" srcId="{4847B332-1155-4EF3-BED1-8F5212612F38}" destId="{B2B9FABC-D569-456A-8E02-F4FCFAE943E6}" srcOrd="0" destOrd="0" presId="urn:microsoft.com/office/officeart/2005/8/layout/process5"/>
    <dgm:cxn modelId="{1BEAB0DB-E899-48CD-9F9B-54972C103CB4}" type="presOf" srcId="{B7A0B4D4-D383-48A3-80B0-08CC4AEDC09B}" destId="{FAA06D80-430C-4C27-9FBB-7F2001E69B4F}" srcOrd="1" destOrd="0" presId="urn:microsoft.com/office/officeart/2005/8/layout/process5"/>
    <dgm:cxn modelId="{D43A3DF2-1E8D-41E2-B9F9-42FA8330C1FE}" type="presOf" srcId="{07984A4B-4A61-459A-835E-13D7012AA36A}" destId="{1CC0ABD8-993E-4026-8718-2312C595713F}" srcOrd="0" destOrd="0" presId="urn:microsoft.com/office/officeart/2005/8/layout/process5"/>
    <dgm:cxn modelId="{622106F3-4385-483D-A4FF-F1B5985D588B}" type="presOf" srcId="{0F7C2DB2-C1BE-402E-9074-4BF327F93F82}" destId="{DE217AD3-BA3B-4C2C-B753-6A727908DBFF}" srcOrd="0" destOrd="0" presId="urn:microsoft.com/office/officeart/2005/8/layout/process5"/>
    <dgm:cxn modelId="{3D245289-55C6-4314-A9E7-91E456AB9265}" type="presParOf" srcId="{5F03F3F5-F645-4A07-95EB-B397ADFC3041}" destId="{0A8CEAEA-6A29-41A1-B354-221AB568CC8A}" srcOrd="0" destOrd="0" presId="urn:microsoft.com/office/officeart/2005/8/layout/process5"/>
    <dgm:cxn modelId="{ECDDEAC9-426E-44C7-962F-A9ECD1CAEB82}" type="presParOf" srcId="{5F03F3F5-F645-4A07-95EB-B397ADFC3041}" destId="{0A048F07-D279-43E9-A442-51814F21BC56}" srcOrd="1" destOrd="0" presId="urn:microsoft.com/office/officeart/2005/8/layout/process5"/>
    <dgm:cxn modelId="{023E1078-D132-42D3-A201-89D3F4BF270A}" type="presParOf" srcId="{0A048F07-D279-43E9-A442-51814F21BC56}" destId="{FAA06D80-430C-4C27-9FBB-7F2001E69B4F}" srcOrd="0" destOrd="0" presId="urn:microsoft.com/office/officeart/2005/8/layout/process5"/>
    <dgm:cxn modelId="{72608C29-B4E4-4A6D-8CC5-6FA6E0F06B12}" type="presParOf" srcId="{5F03F3F5-F645-4A07-95EB-B397ADFC3041}" destId="{C9DB9E49-3968-45DC-A5A2-7AFAE25DD3F7}" srcOrd="2" destOrd="0" presId="urn:microsoft.com/office/officeart/2005/8/layout/process5"/>
    <dgm:cxn modelId="{7C16D90F-B8F5-46D9-8082-FAFB6A5FE22B}" type="presParOf" srcId="{5F03F3F5-F645-4A07-95EB-B397ADFC3041}" destId="{8A1264B8-9904-4FED-B860-2FCC1F02BF59}" srcOrd="3" destOrd="0" presId="urn:microsoft.com/office/officeart/2005/8/layout/process5"/>
    <dgm:cxn modelId="{711B881A-4E40-42A9-A9A0-34D7AE0D02E1}" type="presParOf" srcId="{8A1264B8-9904-4FED-B860-2FCC1F02BF59}" destId="{18A72E17-A94E-48DF-A881-771767929A92}" srcOrd="0" destOrd="0" presId="urn:microsoft.com/office/officeart/2005/8/layout/process5"/>
    <dgm:cxn modelId="{D87A810E-9B5E-4D1C-BF10-A9F9A1380ED7}" type="presParOf" srcId="{5F03F3F5-F645-4A07-95EB-B397ADFC3041}" destId="{AC1C2483-FA5D-481F-9A4F-D00E954B9158}" srcOrd="4" destOrd="0" presId="urn:microsoft.com/office/officeart/2005/8/layout/process5"/>
    <dgm:cxn modelId="{883D0F47-98B3-4EC1-A127-A8FD4B8E8496}" type="presParOf" srcId="{5F03F3F5-F645-4A07-95EB-B397ADFC3041}" destId="{6FF8FC9F-138A-45CE-8718-EC2F8593C779}" srcOrd="5" destOrd="0" presId="urn:microsoft.com/office/officeart/2005/8/layout/process5"/>
    <dgm:cxn modelId="{BE1D17C8-05E1-480A-BCF3-47AC5FB8640E}" type="presParOf" srcId="{6FF8FC9F-138A-45CE-8718-EC2F8593C779}" destId="{C992B4A9-E31D-44B0-9946-6F4C45B11994}" srcOrd="0" destOrd="0" presId="urn:microsoft.com/office/officeart/2005/8/layout/process5"/>
    <dgm:cxn modelId="{5E416412-62A9-4D27-972D-743ACC5189C2}" type="presParOf" srcId="{5F03F3F5-F645-4A07-95EB-B397ADFC3041}" destId="{DE217AD3-BA3B-4C2C-B753-6A727908DBFF}" srcOrd="6" destOrd="0" presId="urn:microsoft.com/office/officeart/2005/8/layout/process5"/>
    <dgm:cxn modelId="{16253C0F-6132-47B6-8791-7EA579C3E603}" type="presParOf" srcId="{5F03F3F5-F645-4A07-95EB-B397ADFC3041}" destId="{BABC266B-FB18-49BE-86DD-CCDD77784B60}" srcOrd="7" destOrd="0" presId="urn:microsoft.com/office/officeart/2005/8/layout/process5"/>
    <dgm:cxn modelId="{0D7817A7-0015-43A0-93B6-416D3694F3DD}" type="presParOf" srcId="{BABC266B-FB18-49BE-86DD-CCDD77784B60}" destId="{43E52348-70E4-4747-8469-49A9E8FD1CA5}" srcOrd="0" destOrd="0" presId="urn:microsoft.com/office/officeart/2005/8/layout/process5"/>
    <dgm:cxn modelId="{AF9CFD7D-BF23-442E-B51A-9F96C0E701F4}" type="presParOf" srcId="{5F03F3F5-F645-4A07-95EB-B397ADFC3041}" destId="{1CC0ABD8-993E-4026-8718-2312C595713F}" srcOrd="8" destOrd="0" presId="urn:microsoft.com/office/officeart/2005/8/layout/process5"/>
    <dgm:cxn modelId="{3F73AC36-1120-4DEF-B89C-2D3B7289E203}" type="presParOf" srcId="{5F03F3F5-F645-4A07-95EB-B397ADFC3041}" destId="{B2B9FABC-D569-456A-8E02-F4FCFAE943E6}" srcOrd="9" destOrd="0" presId="urn:microsoft.com/office/officeart/2005/8/layout/process5"/>
    <dgm:cxn modelId="{00992A6A-7A57-47F9-95CB-3E4FE9DD14FD}" type="presParOf" srcId="{B2B9FABC-D569-456A-8E02-F4FCFAE943E6}" destId="{1896DFDD-874C-4865-A794-D34D15712147}" srcOrd="0" destOrd="0" presId="urn:microsoft.com/office/officeart/2005/8/layout/process5"/>
    <dgm:cxn modelId="{8D6DD67F-8206-4055-B89F-9F9A89654DD9}" type="presParOf" srcId="{5F03F3F5-F645-4A07-95EB-B397ADFC3041}" destId="{17640A7D-2365-4CC0-B125-7B05C8229BCC}" srcOrd="10"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C8EC58-1D9F-448F-B021-3733029DA957}" type="doc">
      <dgm:prSet loTypeId="urn:microsoft.com/office/officeart/2005/8/layout/cycle2" loCatId="cycle" qsTypeId="urn:microsoft.com/office/officeart/2005/8/quickstyle/simple4#1" qsCatId="simple" csTypeId="urn:microsoft.com/office/officeart/2005/8/colors/colorful4" csCatId="colorful" phldr="1"/>
      <dgm:spPr/>
      <dgm:t>
        <a:bodyPr/>
        <a:lstStyle/>
        <a:p>
          <a:endParaRPr lang="en-US"/>
        </a:p>
      </dgm:t>
    </dgm:pt>
    <dgm:pt modelId="{60ACBA7F-EBC5-4EF6-B574-8C682950D32F}">
      <dgm:prSet custT="1"/>
      <dgm:spPr/>
      <dgm:t>
        <a:bodyPr/>
        <a:lstStyle/>
        <a:p>
          <a:r>
            <a:rPr lang="en-US" sz="2000"/>
            <a:t>Efficiency First Focus</a:t>
          </a:r>
        </a:p>
      </dgm:t>
    </dgm:pt>
    <dgm:pt modelId="{C397EB50-22C2-4A4E-A442-0C9119428BAA}" type="parTrans" cxnId="{52F0FEAB-C717-40EA-9BC9-5328A6D04243}">
      <dgm:prSet/>
      <dgm:spPr/>
      <dgm:t>
        <a:bodyPr/>
        <a:lstStyle/>
        <a:p>
          <a:endParaRPr lang="en-US"/>
        </a:p>
      </dgm:t>
    </dgm:pt>
    <dgm:pt modelId="{72C4B26B-4E10-47D0-B4CE-A96962455CF2}" type="sibTrans" cxnId="{52F0FEAB-C717-40EA-9BC9-5328A6D04243}">
      <dgm:prSet/>
      <dgm:spPr/>
      <dgm:t>
        <a:bodyPr/>
        <a:lstStyle/>
        <a:p>
          <a:endParaRPr lang="en-US"/>
        </a:p>
      </dgm:t>
    </dgm:pt>
    <dgm:pt modelId="{1AA68813-24F4-4079-9A99-B1CAEA8AB25C}">
      <dgm:prSet custT="1"/>
      <dgm:spPr/>
      <dgm:t>
        <a:bodyPr/>
        <a:lstStyle/>
        <a:p>
          <a:r>
            <a:rPr lang="en-US" sz="1500"/>
            <a:t>Cost Effectiveness</a:t>
          </a:r>
        </a:p>
      </dgm:t>
    </dgm:pt>
    <dgm:pt modelId="{7B869F5C-D5F6-44A4-8AF6-EA4BB5E24125}" type="parTrans" cxnId="{C9405D28-14DA-46D2-AD47-E1816CC1A619}">
      <dgm:prSet/>
      <dgm:spPr/>
      <dgm:t>
        <a:bodyPr/>
        <a:lstStyle/>
        <a:p>
          <a:endParaRPr lang="en-US"/>
        </a:p>
      </dgm:t>
    </dgm:pt>
    <dgm:pt modelId="{1671E65F-A97A-4384-BF92-5D2C93967D83}" type="sibTrans" cxnId="{C9405D28-14DA-46D2-AD47-E1816CC1A619}">
      <dgm:prSet/>
      <dgm:spPr/>
      <dgm:t>
        <a:bodyPr/>
        <a:lstStyle/>
        <a:p>
          <a:endParaRPr lang="en-US"/>
        </a:p>
      </dgm:t>
    </dgm:pt>
    <dgm:pt modelId="{56A0D7D7-6C02-40C6-AD07-87B1927FDE9D}">
      <dgm:prSet custT="1"/>
      <dgm:spPr/>
      <dgm:t>
        <a:bodyPr/>
        <a:lstStyle/>
        <a:p>
          <a:r>
            <a:rPr lang="en-US" sz="2000"/>
            <a:t>Flexible</a:t>
          </a:r>
        </a:p>
      </dgm:t>
    </dgm:pt>
    <dgm:pt modelId="{148C5D0D-37FD-4121-B745-EC3E8E0FDA0A}" type="parTrans" cxnId="{9FE5BB4B-7CDA-4C3D-B858-697381F5D89C}">
      <dgm:prSet/>
      <dgm:spPr/>
      <dgm:t>
        <a:bodyPr/>
        <a:lstStyle/>
        <a:p>
          <a:endParaRPr lang="en-US"/>
        </a:p>
      </dgm:t>
    </dgm:pt>
    <dgm:pt modelId="{4E667037-985A-4024-AD13-51DCA89E1169}" type="sibTrans" cxnId="{9FE5BB4B-7CDA-4C3D-B858-697381F5D89C}">
      <dgm:prSet/>
      <dgm:spPr/>
      <dgm:t>
        <a:bodyPr/>
        <a:lstStyle/>
        <a:p>
          <a:endParaRPr lang="en-US"/>
        </a:p>
      </dgm:t>
    </dgm:pt>
    <dgm:pt modelId="{A50DD35F-5214-47A1-A402-681110D1C6ED}">
      <dgm:prSet custT="1"/>
      <dgm:spPr/>
      <dgm:t>
        <a:bodyPr/>
        <a:lstStyle/>
        <a:p>
          <a:r>
            <a:rPr lang="en-US" sz="2000"/>
            <a:t>Considers Multiple Needs</a:t>
          </a:r>
        </a:p>
      </dgm:t>
    </dgm:pt>
    <dgm:pt modelId="{10A70B2E-7B09-4E58-9A66-7F611F77D9C3}" type="parTrans" cxnId="{5EE10231-5BDD-4ABE-91DB-2DD85363F65F}">
      <dgm:prSet/>
      <dgm:spPr/>
      <dgm:t>
        <a:bodyPr/>
        <a:lstStyle/>
        <a:p>
          <a:endParaRPr lang="en-US"/>
        </a:p>
      </dgm:t>
    </dgm:pt>
    <dgm:pt modelId="{85032A05-2124-4B9A-A3D3-1008D828B90B}" type="sibTrans" cxnId="{5EE10231-5BDD-4ABE-91DB-2DD85363F65F}">
      <dgm:prSet/>
      <dgm:spPr/>
      <dgm:t>
        <a:bodyPr/>
        <a:lstStyle/>
        <a:p>
          <a:endParaRPr lang="en-US"/>
        </a:p>
      </dgm:t>
    </dgm:pt>
    <dgm:pt modelId="{219A6732-BA75-4CB3-9647-F7684A82C27E}">
      <dgm:prSet custT="1"/>
      <dgm:spPr/>
      <dgm:t>
        <a:bodyPr/>
        <a:lstStyle/>
        <a:p>
          <a:r>
            <a:rPr lang="en-US" sz="1400" b="1"/>
            <a:t>Collaborative</a:t>
          </a:r>
        </a:p>
      </dgm:t>
    </dgm:pt>
    <dgm:pt modelId="{533BEBA5-09DA-4C15-8B0B-5F0AF853FC41}" type="parTrans" cxnId="{9A2370D5-F9B0-4EAC-BB0D-49F0E2E405E9}">
      <dgm:prSet/>
      <dgm:spPr/>
      <dgm:t>
        <a:bodyPr/>
        <a:lstStyle/>
        <a:p>
          <a:endParaRPr lang="en-US"/>
        </a:p>
      </dgm:t>
    </dgm:pt>
    <dgm:pt modelId="{28328664-C344-48C5-AFA5-32FB383E8758}" type="sibTrans" cxnId="{9A2370D5-F9B0-4EAC-BB0D-49F0E2E405E9}">
      <dgm:prSet/>
      <dgm:spPr/>
      <dgm:t>
        <a:bodyPr/>
        <a:lstStyle/>
        <a:p>
          <a:endParaRPr lang="en-US"/>
        </a:p>
      </dgm:t>
    </dgm:pt>
    <dgm:pt modelId="{829BA3C5-22AD-4B25-848A-4090679FE8B2}" type="pres">
      <dgm:prSet presAssocID="{62C8EC58-1D9F-448F-B021-3733029DA957}" presName="cycle" presStyleCnt="0">
        <dgm:presLayoutVars>
          <dgm:dir/>
          <dgm:resizeHandles val="exact"/>
        </dgm:presLayoutVars>
      </dgm:prSet>
      <dgm:spPr/>
    </dgm:pt>
    <dgm:pt modelId="{3607A4A4-6BF9-4901-9D80-41E41C2C601E}" type="pres">
      <dgm:prSet presAssocID="{60ACBA7F-EBC5-4EF6-B574-8C682950D32F}" presName="node" presStyleLbl="node1" presStyleIdx="0" presStyleCnt="5">
        <dgm:presLayoutVars>
          <dgm:bulletEnabled val="1"/>
        </dgm:presLayoutVars>
      </dgm:prSet>
      <dgm:spPr/>
    </dgm:pt>
    <dgm:pt modelId="{AB0F20AE-8365-470C-BA3B-08DBB4B5E82C}" type="pres">
      <dgm:prSet presAssocID="{72C4B26B-4E10-47D0-B4CE-A96962455CF2}" presName="sibTrans" presStyleLbl="sibTrans2D1" presStyleIdx="0" presStyleCnt="5"/>
      <dgm:spPr/>
    </dgm:pt>
    <dgm:pt modelId="{6A43DF3A-9920-4B53-960A-F9BD2A033ADA}" type="pres">
      <dgm:prSet presAssocID="{72C4B26B-4E10-47D0-B4CE-A96962455CF2}" presName="connectorText" presStyleLbl="sibTrans2D1" presStyleIdx="0" presStyleCnt="5"/>
      <dgm:spPr/>
    </dgm:pt>
    <dgm:pt modelId="{E590746C-1CA2-46C3-9948-6480CBB87F7A}" type="pres">
      <dgm:prSet presAssocID="{1AA68813-24F4-4079-9A99-B1CAEA8AB25C}" presName="node" presStyleLbl="node1" presStyleIdx="1" presStyleCnt="5">
        <dgm:presLayoutVars>
          <dgm:bulletEnabled val="1"/>
        </dgm:presLayoutVars>
      </dgm:prSet>
      <dgm:spPr/>
    </dgm:pt>
    <dgm:pt modelId="{20DFE8D9-2708-4458-BD26-0168889DB9F1}" type="pres">
      <dgm:prSet presAssocID="{1671E65F-A97A-4384-BF92-5D2C93967D83}" presName="sibTrans" presStyleLbl="sibTrans2D1" presStyleIdx="1" presStyleCnt="5"/>
      <dgm:spPr/>
    </dgm:pt>
    <dgm:pt modelId="{C3566026-052A-4576-9A01-8D19CD4E5783}" type="pres">
      <dgm:prSet presAssocID="{1671E65F-A97A-4384-BF92-5D2C93967D83}" presName="connectorText" presStyleLbl="sibTrans2D1" presStyleIdx="1" presStyleCnt="5"/>
      <dgm:spPr/>
    </dgm:pt>
    <dgm:pt modelId="{17D8E8DE-519A-4A54-8862-2F3333C1745A}" type="pres">
      <dgm:prSet presAssocID="{56A0D7D7-6C02-40C6-AD07-87B1927FDE9D}" presName="node" presStyleLbl="node1" presStyleIdx="2" presStyleCnt="5">
        <dgm:presLayoutVars>
          <dgm:bulletEnabled val="1"/>
        </dgm:presLayoutVars>
      </dgm:prSet>
      <dgm:spPr/>
    </dgm:pt>
    <dgm:pt modelId="{DAADD685-24B8-4E6E-BC62-7803542218D2}" type="pres">
      <dgm:prSet presAssocID="{4E667037-985A-4024-AD13-51DCA89E1169}" presName="sibTrans" presStyleLbl="sibTrans2D1" presStyleIdx="2" presStyleCnt="5"/>
      <dgm:spPr/>
    </dgm:pt>
    <dgm:pt modelId="{F2EB3E9B-3C80-4969-85EA-923AB5F575A9}" type="pres">
      <dgm:prSet presAssocID="{4E667037-985A-4024-AD13-51DCA89E1169}" presName="connectorText" presStyleLbl="sibTrans2D1" presStyleIdx="2" presStyleCnt="5"/>
      <dgm:spPr/>
    </dgm:pt>
    <dgm:pt modelId="{F97E79D0-13B8-48E0-A99E-4318C3D43B41}" type="pres">
      <dgm:prSet presAssocID="{219A6732-BA75-4CB3-9647-F7684A82C27E}" presName="node" presStyleLbl="node1" presStyleIdx="3" presStyleCnt="5">
        <dgm:presLayoutVars>
          <dgm:bulletEnabled val="1"/>
        </dgm:presLayoutVars>
      </dgm:prSet>
      <dgm:spPr/>
    </dgm:pt>
    <dgm:pt modelId="{CEB0E53E-272E-4ACF-9978-23AF2EFA5CE4}" type="pres">
      <dgm:prSet presAssocID="{28328664-C344-48C5-AFA5-32FB383E8758}" presName="sibTrans" presStyleLbl="sibTrans2D1" presStyleIdx="3" presStyleCnt="5"/>
      <dgm:spPr/>
    </dgm:pt>
    <dgm:pt modelId="{BE4B05B8-7FE4-4F98-8655-260CCA5DCE84}" type="pres">
      <dgm:prSet presAssocID="{28328664-C344-48C5-AFA5-32FB383E8758}" presName="connectorText" presStyleLbl="sibTrans2D1" presStyleIdx="3" presStyleCnt="5"/>
      <dgm:spPr/>
    </dgm:pt>
    <dgm:pt modelId="{37CB695F-1A8A-4E23-95FE-F0892E219540}" type="pres">
      <dgm:prSet presAssocID="{A50DD35F-5214-47A1-A402-681110D1C6ED}" presName="node" presStyleLbl="node1" presStyleIdx="4" presStyleCnt="5">
        <dgm:presLayoutVars>
          <dgm:bulletEnabled val="1"/>
        </dgm:presLayoutVars>
      </dgm:prSet>
      <dgm:spPr/>
    </dgm:pt>
    <dgm:pt modelId="{037EC245-5DC2-4AA5-812B-E8930A12340D}" type="pres">
      <dgm:prSet presAssocID="{85032A05-2124-4B9A-A3D3-1008D828B90B}" presName="sibTrans" presStyleLbl="sibTrans2D1" presStyleIdx="4" presStyleCnt="5"/>
      <dgm:spPr/>
    </dgm:pt>
    <dgm:pt modelId="{68C7E95F-9656-4B54-8469-18A734973188}" type="pres">
      <dgm:prSet presAssocID="{85032A05-2124-4B9A-A3D3-1008D828B90B}" presName="connectorText" presStyleLbl="sibTrans2D1" presStyleIdx="4" presStyleCnt="5"/>
      <dgm:spPr/>
    </dgm:pt>
  </dgm:ptLst>
  <dgm:cxnLst>
    <dgm:cxn modelId="{EFB3E104-C6AC-4105-A420-FAFAF57558EE}" type="presOf" srcId="{62C8EC58-1D9F-448F-B021-3733029DA957}" destId="{829BA3C5-22AD-4B25-848A-4090679FE8B2}" srcOrd="0" destOrd="0" presId="urn:microsoft.com/office/officeart/2005/8/layout/cycle2"/>
    <dgm:cxn modelId="{D622CA06-9630-4814-B75E-28042E75040B}" type="presOf" srcId="{A50DD35F-5214-47A1-A402-681110D1C6ED}" destId="{37CB695F-1A8A-4E23-95FE-F0892E219540}" srcOrd="0" destOrd="0" presId="urn:microsoft.com/office/officeart/2005/8/layout/cycle2"/>
    <dgm:cxn modelId="{ECC7C513-EF27-432F-9750-1742EB4CF0A6}" type="presOf" srcId="{85032A05-2124-4B9A-A3D3-1008D828B90B}" destId="{037EC245-5DC2-4AA5-812B-E8930A12340D}" srcOrd="0" destOrd="0" presId="urn:microsoft.com/office/officeart/2005/8/layout/cycle2"/>
    <dgm:cxn modelId="{EE230B20-DFF7-4DD8-A9A0-A9C3E1134567}" type="presOf" srcId="{60ACBA7F-EBC5-4EF6-B574-8C682950D32F}" destId="{3607A4A4-6BF9-4901-9D80-41E41C2C601E}" srcOrd="0" destOrd="0" presId="urn:microsoft.com/office/officeart/2005/8/layout/cycle2"/>
    <dgm:cxn modelId="{04D2E527-5A7A-4E09-83AC-A039477B88E3}" type="presOf" srcId="{1AA68813-24F4-4079-9A99-B1CAEA8AB25C}" destId="{E590746C-1CA2-46C3-9948-6480CBB87F7A}" srcOrd="0" destOrd="0" presId="urn:microsoft.com/office/officeart/2005/8/layout/cycle2"/>
    <dgm:cxn modelId="{C9405D28-14DA-46D2-AD47-E1816CC1A619}" srcId="{62C8EC58-1D9F-448F-B021-3733029DA957}" destId="{1AA68813-24F4-4079-9A99-B1CAEA8AB25C}" srcOrd="1" destOrd="0" parTransId="{7B869F5C-D5F6-44A4-8AF6-EA4BB5E24125}" sibTransId="{1671E65F-A97A-4384-BF92-5D2C93967D83}"/>
    <dgm:cxn modelId="{EED74E28-A9E0-4A33-A432-C426DC6F3D7F}" type="presOf" srcId="{85032A05-2124-4B9A-A3D3-1008D828B90B}" destId="{68C7E95F-9656-4B54-8469-18A734973188}" srcOrd="1" destOrd="0" presId="urn:microsoft.com/office/officeart/2005/8/layout/cycle2"/>
    <dgm:cxn modelId="{F76B0530-B775-4555-83D4-9AA6A4C8E0A3}" type="presOf" srcId="{28328664-C344-48C5-AFA5-32FB383E8758}" destId="{CEB0E53E-272E-4ACF-9978-23AF2EFA5CE4}" srcOrd="0" destOrd="0" presId="urn:microsoft.com/office/officeart/2005/8/layout/cycle2"/>
    <dgm:cxn modelId="{5EE10231-5BDD-4ABE-91DB-2DD85363F65F}" srcId="{62C8EC58-1D9F-448F-B021-3733029DA957}" destId="{A50DD35F-5214-47A1-A402-681110D1C6ED}" srcOrd="4" destOrd="0" parTransId="{10A70B2E-7B09-4E58-9A66-7F611F77D9C3}" sibTransId="{85032A05-2124-4B9A-A3D3-1008D828B90B}"/>
    <dgm:cxn modelId="{0F80D932-253B-42CF-B7D6-85C26DA11A2D}" type="presOf" srcId="{4E667037-985A-4024-AD13-51DCA89E1169}" destId="{F2EB3E9B-3C80-4969-85EA-923AB5F575A9}" srcOrd="1" destOrd="0" presId="urn:microsoft.com/office/officeart/2005/8/layout/cycle2"/>
    <dgm:cxn modelId="{C0A3D137-63D1-40AE-8F0C-8AEBB0B24526}" type="presOf" srcId="{28328664-C344-48C5-AFA5-32FB383E8758}" destId="{BE4B05B8-7FE4-4F98-8655-260CCA5DCE84}" srcOrd="1" destOrd="0" presId="urn:microsoft.com/office/officeart/2005/8/layout/cycle2"/>
    <dgm:cxn modelId="{84025A3C-7CA7-40B0-A6B4-59232F9FA422}" type="presOf" srcId="{1671E65F-A97A-4384-BF92-5D2C93967D83}" destId="{C3566026-052A-4576-9A01-8D19CD4E5783}" srcOrd="1" destOrd="0" presId="urn:microsoft.com/office/officeart/2005/8/layout/cycle2"/>
    <dgm:cxn modelId="{9CB5695B-8034-4BFE-B4DB-04B3015C23C7}" type="presOf" srcId="{219A6732-BA75-4CB3-9647-F7684A82C27E}" destId="{F97E79D0-13B8-48E0-A99E-4318C3D43B41}" srcOrd="0" destOrd="0" presId="urn:microsoft.com/office/officeart/2005/8/layout/cycle2"/>
    <dgm:cxn modelId="{8EFEBC5D-1FC7-4760-AE49-06B6F2546BDD}" type="presOf" srcId="{56A0D7D7-6C02-40C6-AD07-87B1927FDE9D}" destId="{17D8E8DE-519A-4A54-8862-2F3333C1745A}" srcOrd="0" destOrd="0" presId="urn:microsoft.com/office/officeart/2005/8/layout/cycle2"/>
    <dgm:cxn modelId="{9FE5BB4B-7CDA-4C3D-B858-697381F5D89C}" srcId="{62C8EC58-1D9F-448F-B021-3733029DA957}" destId="{56A0D7D7-6C02-40C6-AD07-87B1927FDE9D}" srcOrd="2" destOrd="0" parTransId="{148C5D0D-37FD-4121-B745-EC3E8E0FDA0A}" sibTransId="{4E667037-985A-4024-AD13-51DCA89E1169}"/>
    <dgm:cxn modelId="{EE4F3370-7CA2-4567-9621-CC16FF732FC1}" type="presOf" srcId="{1671E65F-A97A-4384-BF92-5D2C93967D83}" destId="{20DFE8D9-2708-4458-BD26-0168889DB9F1}" srcOrd="0" destOrd="0" presId="urn:microsoft.com/office/officeart/2005/8/layout/cycle2"/>
    <dgm:cxn modelId="{52F0FEAB-C717-40EA-9BC9-5328A6D04243}" srcId="{62C8EC58-1D9F-448F-B021-3733029DA957}" destId="{60ACBA7F-EBC5-4EF6-B574-8C682950D32F}" srcOrd="0" destOrd="0" parTransId="{C397EB50-22C2-4A4E-A442-0C9119428BAA}" sibTransId="{72C4B26B-4E10-47D0-B4CE-A96962455CF2}"/>
    <dgm:cxn modelId="{286262C2-9F00-4C8D-97DC-A3779554FEF7}" type="presOf" srcId="{4E667037-985A-4024-AD13-51DCA89E1169}" destId="{DAADD685-24B8-4E6E-BC62-7803542218D2}" srcOrd="0" destOrd="0" presId="urn:microsoft.com/office/officeart/2005/8/layout/cycle2"/>
    <dgm:cxn modelId="{785217C4-5BF1-4F11-A783-6A4067C84E64}" type="presOf" srcId="{72C4B26B-4E10-47D0-B4CE-A96962455CF2}" destId="{6A43DF3A-9920-4B53-960A-F9BD2A033ADA}" srcOrd="1" destOrd="0" presId="urn:microsoft.com/office/officeart/2005/8/layout/cycle2"/>
    <dgm:cxn modelId="{9A2370D5-F9B0-4EAC-BB0D-49F0E2E405E9}" srcId="{62C8EC58-1D9F-448F-B021-3733029DA957}" destId="{219A6732-BA75-4CB3-9647-F7684A82C27E}" srcOrd="3" destOrd="0" parTransId="{533BEBA5-09DA-4C15-8B0B-5F0AF853FC41}" sibTransId="{28328664-C344-48C5-AFA5-32FB383E8758}"/>
    <dgm:cxn modelId="{B37BF8F0-AD93-4301-BF14-AACDC83C5079}" type="presOf" srcId="{72C4B26B-4E10-47D0-B4CE-A96962455CF2}" destId="{AB0F20AE-8365-470C-BA3B-08DBB4B5E82C}" srcOrd="0" destOrd="0" presId="urn:microsoft.com/office/officeart/2005/8/layout/cycle2"/>
    <dgm:cxn modelId="{2B8270E7-902A-4418-9FC1-B4065D33E1E8}" type="presParOf" srcId="{829BA3C5-22AD-4B25-848A-4090679FE8B2}" destId="{3607A4A4-6BF9-4901-9D80-41E41C2C601E}" srcOrd="0" destOrd="0" presId="urn:microsoft.com/office/officeart/2005/8/layout/cycle2"/>
    <dgm:cxn modelId="{D0956B32-10CC-403D-9DCB-90BD4B9DB446}" type="presParOf" srcId="{829BA3C5-22AD-4B25-848A-4090679FE8B2}" destId="{AB0F20AE-8365-470C-BA3B-08DBB4B5E82C}" srcOrd="1" destOrd="0" presId="urn:microsoft.com/office/officeart/2005/8/layout/cycle2"/>
    <dgm:cxn modelId="{17C259F3-49AA-44D5-A0FE-3FD54B29B098}" type="presParOf" srcId="{AB0F20AE-8365-470C-BA3B-08DBB4B5E82C}" destId="{6A43DF3A-9920-4B53-960A-F9BD2A033ADA}" srcOrd="0" destOrd="0" presId="urn:microsoft.com/office/officeart/2005/8/layout/cycle2"/>
    <dgm:cxn modelId="{DC5C373E-8E14-4639-8E5C-961AA41FB39B}" type="presParOf" srcId="{829BA3C5-22AD-4B25-848A-4090679FE8B2}" destId="{E590746C-1CA2-46C3-9948-6480CBB87F7A}" srcOrd="2" destOrd="0" presId="urn:microsoft.com/office/officeart/2005/8/layout/cycle2"/>
    <dgm:cxn modelId="{E9A37D48-4316-4FC7-9D5A-F2A55D38C4D2}" type="presParOf" srcId="{829BA3C5-22AD-4B25-848A-4090679FE8B2}" destId="{20DFE8D9-2708-4458-BD26-0168889DB9F1}" srcOrd="3" destOrd="0" presId="urn:microsoft.com/office/officeart/2005/8/layout/cycle2"/>
    <dgm:cxn modelId="{4DA40D5E-77AE-412E-99FF-5EC874FB74B3}" type="presParOf" srcId="{20DFE8D9-2708-4458-BD26-0168889DB9F1}" destId="{C3566026-052A-4576-9A01-8D19CD4E5783}" srcOrd="0" destOrd="0" presId="urn:microsoft.com/office/officeart/2005/8/layout/cycle2"/>
    <dgm:cxn modelId="{6379B2AD-1041-4236-8757-8AA8B45AFDBE}" type="presParOf" srcId="{829BA3C5-22AD-4B25-848A-4090679FE8B2}" destId="{17D8E8DE-519A-4A54-8862-2F3333C1745A}" srcOrd="4" destOrd="0" presId="urn:microsoft.com/office/officeart/2005/8/layout/cycle2"/>
    <dgm:cxn modelId="{B6E71558-7D3B-45A1-8C7E-E4FC01E07471}" type="presParOf" srcId="{829BA3C5-22AD-4B25-848A-4090679FE8B2}" destId="{DAADD685-24B8-4E6E-BC62-7803542218D2}" srcOrd="5" destOrd="0" presId="urn:microsoft.com/office/officeart/2005/8/layout/cycle2"/>
    <dgm:cxn modelId="{13EFD17C-87D0-4450-9C57-CD2F1B43D123}" type="presParOf" srcId="{DAADD685-24B8-4E6E-BC62-7803542218D2}" destId="{F2EB3E9B-3C80-4969-85EA-923AB5F575A9}" srcOrd="0" destOrd="0" presId="urn:microsoft.com/office/officeart/2005/8/layout/cycle2"/>
    <dgm:cxn modelId="{E260904A-1D19-48D5-90B8-40EF9668D060}" type="presParOf" srcId="{829BA3C5-22AD-4B25-848A-4090679FE8B2}" destId="{F97E79D0-13B8-48E0-A99E-4318C3D43B41}" srcOrd="6" destOrd="0" presId="urn:microsoft.com/office/officeart/2005/8/layout/cycle2"/>
    <dgm:cxn modelId="{187CC0CB-0434-4362-9338-7D1B86BD0588}" type="presParOf" srcId="{829BA3C5-22AD-4B25-848A-4090679FE8B2}" destId="{CEB0E53E-272E-4ACF-9978-23AF2EFA5CE4}" srcOrd="7" destOrd="0" presId="urn:microsoft.com/office/officeart/2005/8/layout/cycle2"/>
    <dgm:cxn modelId="{A64D6AD2-4178-487A-89D5-5CFF573B6600}" type="presParOf" srcId="{CEB0E53E-272E-4ACF-9978-23AF2EFA5CE4}" destId="{BE4B05B8-7FE4-4F98-8655-260CCA5DCE84}" srcOrd="0" destOrd="0" presId="urn:microsoft.com/office/officeart/2005/8/layout/cycle2"/>
    <dgm:cxn modelId="{6230BDB4-43B6-4D9B-8C6A-3B22F18C82FC}" type="presParOf" srcId="{829BA3C5-22AD-4B25-848A-4090679FE8B2}" destId="{37CB695F-1A8A-4E23-95FE-F0892E219540}" srcOrd="8" destOrd="0" presId="urn:microsoft.com/office/officeart/2005/8/layout/cycle2"/>
    <dgm:cxn modelId="{9C089BD8-549C-471A-A04A-2E4B80F02954}" type="presParOf" srcId="{829BA3C5-22AD-4B25-848A-4090679FE8B2}" destId="{037EC245-5DC2-4AA5-812B-E8930A12340D}" srcOrd="9" destOrd="0" presId="urn:microsoft.com/office/officeart/2005/8/layout/cycle2"/>
    <dgm:cxn modelId="{2DE42C85-CC5B-4F42-A9C9-011B6C0749AC}" type="presParOf" srcId="{037EC245-5DC2-4AA5-812B-E8930A12340D}" destId="{68C7E95F-9656-4B54-8469-18A734973188}"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A5095C-D6F8-4E77-BAF2-B74E5531BE37}" type="doc">
      <dgm:prSet loTypeId="urn:microsoft.com/office/officeart/2018/2/layout/IconLabelList" loCatId="icon" qsTypeId="urn:microsoft.com/office/officeart/2005/8/quickstyle/simple1#1" qsCatId="simple" csTypeId="urn:microsoft.com/office/officeart/2018/5/colors/Iconchunking_neutralbg_accent4_2" csCatId="accent4" phldr="1"/>
      <dgm:spPr/>
      <dgm:t>
        <a:bodyPr/>
        <a:lstStyle/>
        <a:p>
          <a:endParaRPr lang="en-US"/>
        </a:p>
      </dgm:t>
    </dgm:pt>
    <dgm:pt modelId="{F8FC3018-430E-4A3D-9A78-6B8B6AE12CB1}">
      <dgm:prSet custT="1"/>
      <dgm:spPr/>
      <dgm:t>
        <a:bodyPr/>
        <a:lstStyle/>
        <a:p>
          <a:pPr>
            <a:lnSpc>
              <a:spcPct val="100000"/>
            </a:lnSpc>
          </a:pPr>
          <a:r>
            <a:rPr lang="en-US" sz="2000" b="1" dirty="0"/>
            <a:t>4-pipe air-to-water heat pump</a:t>
          </a:r>
        </a:p>
      </dgm:t>
    </dgm:pt>
    <dgm:pt modelId="{2FA0FB61-4DE6-4BDC-BA89-4574FA3BAED2}" type="parTrans" cxnId="{31D2BF69-B69E-4665-8F73-21E01A3F344F}">
      <dgm:prSet/>
      <dgm:spPr/>
      <dgm:t>
        <a:bodyPr/>
        <a:lstStyle/>
        <a:p>
          <a:endParaRPr lang="en-US"/>
        </a:p>
      </dgm:t>
    </dgm:pt>
    <dgm:pt modelId="{4F66F05C-A710-4CA9-9F9D-E074F4707154}" type="sibTrans" cxnId="{31D2BF69-B69E-4665-8F73-21E01A3F344F}">
      <dgm:prSet/>
      <dgm:spPr/>
      <dgm:t>
        <a:bodyPr/>
        <a:lstStyle/>
        <a:p>
          <a:endParaRPr lang="en-US"/>
        </a:p>
      </dgm:t>
    </dgm:pt>
    <dgm:pt modelId="{3F472ABF-E3DE-4242-B2EC-B94C397CCCC6}">
      <dgm:prSet custT="1"/>
      <dgm:spPr/>
      <dgm:t>
        <a:bodyPr/>
        <a:lstStyle/>
        <a:p>
          <a:pPr>
            <a:lnSpc>
              <a:spcPct val="100000"/>
            </a:lnSpc>
          </a:pPr>
          <a:r>
            <a:rPr lang="en-US" sz="2000" b="1" dirty="0"/>
            <a:t>Heat pump water heater &amp; 300-gal expansion tank</a:t>
          </a:r>
        </a:p>
      </dgm:t>
    </dgm:pt>
    <dgm:pt modelId="{F4776FF5-187E-4501-A626-9477D0BA7221}" type="parTrans" cxnId="{11FA2F2C-7A82-494E-A389-86BE74512F2D}">
      <dgm:prSet/>
      <dgm:spPr/>
      <dgm:t>
        <a:bodyPr/>
        <a:lstStyle/>
        <a:p>
          <a:endParaRPr lang="en-US"/>
        </a:p>
      </dgm:t>
    </dgm:pt>
    <dgm:pt modelId="{B9258F17-43D8-4B06-A594-F9F48453CE4B}" type="sibTrans" cxnId="{11FA2F2C-7A82-494E-A389-86BE74512F2D}">
      <dgm:prSet/>
      <dgm:spPr/>
      <dgm:t>
        <a:bodyPr/>
        <a:lstStyle/>
        <a:p>
          <a:endParaRPr lang="en-US"/>
        </a:p>
      </dgm:t>
    </dgm:pt>
    <dgm:pt modelId="{94E0C9E2-8247-4CCD-8FCB-01813A0FC4F5}">
      <dgm:prSet custT="1"/>
      <dgm:spPr/>
      <dgm:t>
        <a:bodyPr/>
        <a:lstStyle/>
        <a:p>
          <a:pPr>
            <a:lnSpc>
              <a:spcPct val="100000"/>
            </a:lnSpc>
          </a:pPr>
          <a:r>
            <a:rPr lang="en-US" sz="2000" b="1" kern="1200" dirty="0">
              <a:latin typeface="+mn-lt"/>
            </a:rPr>
            <a:t>New VAV terminals with </a:t>
          </a:r>
          <a:r>
            <a:rPr lang="en-US" sz="2000" b="1" kern="1200" dirty="0">
              <a:solidFill>
                <a:prstClr val="white">
                  <a:hueOff val="0"/>
                  <a:satOff val="0"/>
                  <a:lumOff val="0"/>
                  <a:alphaOff val="0"/>
                </a:prstClr>
              </a:solidFill>
              <a:latin typeface="+mn-lt"/>
              <a:ea typeface="+mn-ea"/>
              <a:cs typeface="+mn-cs"/>
            </a:rPr>
            <a:t>reheat</a:t>
          </a:r>
          <a:r>
            <a:rPr lang="en-US" sz="2000" b="1" kern="1200" dirty="0">
              <a:latin typeface="+mn-lt"/>
            </a:rPr>
            <a:t> coils</a:t>
          </a:r>
        </a:p>
      </dgm:t>
    </dgm:pt>
    <dgm:pt modelId="{CC5B6B6C-EEF3-4840-856F-DC26025988EB}" type="parTrans" cxnId="{22D31A7E-6BA0-40C6-8F6D-D63C4F2B2A38}">
      <dgm:prSet/>
      <dgm:spPr/>
      <dgm:t>
        <a:bodyPr/>
        <a:lstStyle/>
        <a:p>
          <a:endParaRPr lang="en-US"/>
        </a:p>
      </dgm:t>
    </dgm:pt>
    <dgm:pt modelId="{4E5E7FBC-90BC-4C94-B122-E6DC0C28BAF3}" type="sibTrans" cxnId="{22D31A7E-6BA0-40C6-8F6D-D63C4F2B2A38}">
      <dgm:prSet/>
      <dgm:spPr/>
      <dgm:t>
        <a:bodyPr/>
        <a:lstStyle/>
        <a:p>
          <a:endParaRPr lang="en-US"/>
        </a:p>
      </dgm:t>
    </dgm:pt>
    <dgm:pt modelId="{DAF87654-3CC5-4BAB-9BA9-78361F604459}">
      <dgm:prSet custT="1"/>
      <dgm:spPr/>
      <dgm:t>
        <a:bodyPr/>
        <a:lstStyle/>
        <a:p>
          <a:pPr>
            <a:lnSpc>
              <a:spcPct val="100000"/>
            </a:lnSpc>
          </a:pPr>
          <a:r>
            <a:rPr lang="en-US" sz="1800" b="1" kern="1200" dirty="0">
              <a:solidFill>
                <a:prstClr val="white">
                  <a:hueOff val="0"/>
                  <a:satOff val="0"/>
                  <a:lumOff val="0"/>
                  <a:alphaOff val="0"/>
                </a:prstClr>
              </a:solidFill>
              <a:latin typeface="Calibri"/>
              <a:ea typeface="+mn-ea"/>
              <a:cs typeface="+mn-cs"/>
            </a:rPr>
            <a:t>Dual-purpose</a:t>
          </a:r>
          <a:r>
            <a:rPr lang="en-US" sz="1800" b="1" kern="1200" dirty="0"/>
            <a:t> heating/cooling coils in Air Handler Units</a:t>
          </a:r>
        </a:p>
      </dgm:t>
    </dgm:pt>
    <dgm:pt modelId="{32E4399E-02A3-4D30-B985-8EE3BEB50D35}" type="parTrans" cxnId="{F3D84841-3362-4F12-8BAF-512EBF2D6EE3}">
      <dgm:prSet/>
      <dgm:spPr/>
      <dgm:t>
        <a:bodyPr/>
        <a:lstStyle/>
        <a:p>
          <a:endParaRPr lang="en-US"/>
        </a:p>
      </dgm:t>
    </dgm:pt>
    <dgm:pt modelId="{5B5E60A4-0A7F-4EBE-8CD6-D0A28220EFBA}" type="sibTrans" cxnId="{F3D84841-3362-4F12-8BAF-512EBF2D6EE3}">
      <dgm:prSet/>
      <dgm:spPr/>
      <dgm:t>
        <a:bodyPr/>
        <a:lstStyle/>
        <a:p>
          <a:endParaRPr lang="en-US"/>
        </a:p>
      </dgm:t>
    </dgm:pt>
    <dgm:pt modelId="{ECB1420A-F686-4930-A89B-7AE17C61D280}">
      <dgm:prSet custT="1"/>
      <dgm:spPr/>
      <dgm:t>
        <a:bodyPr/>
        <a:lstStyle/>
        <a:p>
          <a:pPr>
            <a:lnSpc>
              <a:spcPct val="100000"/>
            </a:lnSpc>
          </a:pPr>
          <a:r>
            <a:rPr lang="en-US" sz="2000" b="1" dirty="0"/>
            <a:t>Building Automation System Updates</a:t>
          </a:r>
        </a:p>
      </dgm:t>
    </dgm:pt>
    <dgm:pt modelId="{2E2A995C-6AB7-4786-B68C-B793F4C7497D}" type="parTrans" cxnId="{989F6D75-6114-48F1-9C69-2C51FE96DCE8}">
      <dgm:prSet/>
      <dgm:spPr/>
      <dgm:t>
        <a:bodyPr/>
        <a:lstStyle/>
        <a:p>
          <a:endParaRPr lang="en-US"/>
        </a:p>
      </dgm:t>
    </dgm:pt>
    <dgm:pt modelId="{39923C43-9AD3-4DCB-8BD4-1EF808E27E9A}" type="sibTrans" cxnId="{989F6D75-6114-48F1-9C69-2C51FE96DCE8}">
      <dgm:prSet/>
      <dgm:spPr/>
      <dgm:t>
        <a:bodyPr/>
        <a:lstStyle/>
        <a:p>
          <a:endParaRPr lang="en-US"/>
        </a:p>
      </dgm:t>
    </dgm:pt>
    <dgm:pt modelId="{485F87D5-7BCC-4D19-9AE1-79C6B5B52E7A}">
      <dgm:prSet custT="1"/>
      <dgm:spPr/>
      <dgm:t>
        <a:bodyPr/>
        <a:lstStyle/>
        <a:p>
          <a:pPr>
            <a:lnSpc>
              <a:spcPct val="100000"/>
            </a:lnSpc>
          </a:pPr>
          <a:r>
            <a:rPr lang="en-US" sz="2000" b="1" dirty="0"/>
            <a:t>Energy Efficient Window Upgrades</a:t>
          </a:r>
        </a:p>
      </dgm:t>
    </dgm:pt>
    <dgm:pt modelId="{E6754F4D-71CF-4928-86A0-AB9375DA2B83}" type="parTrans" cxnId="{C2109E53-29FB-41A8-B559-E0A011AE7DF0}">
      <dgm:prSet/>
      <dgm:spPr/>
      <dgm:t>
        <a:bodyPr/>
        <a:lstStyle/>
        <a:p>
          <a:endParaRPr lang="en-US"/>
        </a:p>
      </dgm:t>
    </dgm:pt>
    <dgm:pt modelId="{202BE32D-2897-468E-8E79-D7857CCF0092}" type="sibTrans" cxnId="{C2109E53-29FB-41A8-B559-E0A011AE7DF0}">
      <dgm:prSet/>
      <dgm:spPr/>
      <dgm:t>
        <a:bodyPr/>
        <a:lstStyle/>
        <a:p>
          <a:endParaRPr lang="en-US"/>
        </a:p>
      </dgm:t>
    </dgm:pt>
    <dgm:pt modelId="{444A8683-AC18-4FE3-906A-5FC801E572FD}">
      <dgm:prSet custT="1"/>
      <dgm:spPr/>
      <dgm:t>
        <a:bodyPr/>
        <a:lstStyle/>
        <a:p>
          <a:pPr>
            <a:lnSpc>
              <a:spcPct val="100000"/>
            </a:lnSpc>
          </a:pPr>
          <a:r>
            <a:rPr lang="en-US" sz="2000" b="1" dirty="0"/>
            <a:t>Electrical Upgrades</a:t>
          </a:r>
        </a:p>
      </dgm:t>
    </dgm:pt>
    <dgm:pt modelId="{06955F49-EFEE-482D-BF95-7C4353BC5FDF}" type="parTrans" cxnId="{75A514DD-EE0C-4815-B154-8C60472BA7EB}">
      <dgm:prSet/>
      <dgm:spPr/>
      <dgm:t>
        <a:bodyPr/>
        <a:lstStyle/>
        <a:p>
          <a:endParaRPr lang="en-US"/>
        </a:p>
      </dgm:t>
    </dgm:pt>
    <dgm:pt modelId="{46AFE804-B9F7-4F0D-B776-D6E29914B666}" type="sibTrans" cxnId="{75A514DD-EE0C-4815-B154-8C60472BA7EB}">
      <dgm:prSet/>
      <dgm:spPr/>
      <dgm:t>
        <a:bodyPr/>
        <a:lstStyle/>
        <a:p>
          <a:endParaRPr lang="en-US"/>
        </a:p>
      </dgm:t>
    </dgm:pt>
    <dgm:pt modelId="{A4ADC94A-E51B-4967-8B06-C4243C5F5077}">
      <dgm:prSet custT="1"/>
      <dgm:spPr/>
      <dgm:t>
        <a:bodyPr/>
        <a:lstStyle/>
        <a:p>
          <a:pPr>
            <a:lnSpc>
              <a:spcPct val="100000"/>
            </a:lnSpc>
          </a:pPr>
          <a:r>
            <a:rPr lang="en-US" sz="2000" b="1" dirty="0"/>
            <a:t>LED Lighting Upgrades</a:t>
          </a:r>
        </a:p>
      </dgm:t>
    </dgm:pt>
    <dgm:pt modelId="{BE389D1B-BC65-4F7E-9A11-B553A3B9F9FA}" type="parTrans" cxnId="{A2A597BD-985E-4EB0-A55B-40757BFAD224}">
      <dgm:prSet/>
      <dgm:spPr/>
      <dgm:t>
        <a:bodyPr/>
        <a:lstStyle/>
        <a:p>
          <a:endParaRPr lang="en-US"/>
        </a:p>
      </dgm:t>
    </dgm:pt>
    <dgm:pt modelId="{585532F0-517C-4016-947D-C560A3C9034A}" type="sibTrans" cxnId="{A2A597BD-985E-4EB0-A55B-40757BFAD224}">
      <dgm:prSet/>
      <dgm:spPr/>
      <dgm:t>
        <a:bodyPr/>
        <a:lstStyle/>
        <a:p>
          <a:endParaRPr lang="en-US"/>
        </a:p>
      </dgm:t>
    </dgm:pt>
    <dgm:pt modelId="{C1F65072-230D-4118-8EA2-ADC78ACA3687}" type="pres">
      <dgm:prSet presAssocID="{A9A5095C-D6F8-4E77-BAF2-B74E5531BE37}" presName="root" presStyleCnt="0">
        <dgm:presLayoutVars>
          <dgm:dir/>
          <dgm:resizeHandles val="exact"/>
        </dgm:presLayoutVars>
      </dgm:prSet>
      <dgm:spPr/>
    </dgm:pt>
    <dgm:pt modelId="{AC641C4E-98CD-4596-85E7-4397A193F446}" type="pres">
      <dgm:prSet presAssocID="{F8FC3018-430E-4A3D-9A78-6B8B6AE12CB1}" presName="compNode" presStyleCnt="0"/>
      <dgm:spPr/>
    </dgm:pt>
    <dgm:pt modelId="{93F9FFE5-D620-43F3-A563-969975136978}" type="pres">
      <dgm:prSet presAssocID="{F8FC3018-430E-4A3D-9A78-6B8B6AE12CB1}" presName="iconRect" presStyleLbl="node1" presStyleIdx="0" presStyleCnt="8"/>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Low temperature outline"/>
        </a:ext>
      </dgm:extLst>
    </dgm:pt>
    <dgm:pt modelId="{73E26392-421D-418A-B66A-807B8AE4FAA6}" type="pres">
      <dgm:prSet presAssocID="{F8FC3018-430E-4A3D-9A78-6B8B6AE12CB1}" presName="spaceRect" presStyleCnt="0"/>
      <dgm:spPr/>
    </dgm:pt>
    <dgm:pt modelId="{3BD28AF3-8C40-419F-BC8F-5A3570AF948B}" type="pres">
      <dgm:prSet presAssocID="{F8FC3018-430E-4A3D-9A78-6B8B6AE12CB1}" presName="textRect" presStyleLbl="revTx" presStyleIdx="0" presStyleCnt="8">
        <dgm:presLayoutVars>
          <dgm:chMax val="1"/>
          <dgm:chPref val="1"/>
        </dgm:presLayoutVars>
      </dgm:prSet>
      <dgm:spPr/>
    </dgm:pt>
    <dgm:pt modelId="{D359BCE0-0584-4887-BB26-CF83F2556989}" type="pres">
      <dgm:prSet presAssocID="{4F66F05C-A710-4CA9-9F9D-E074F4707154}" presName="sibTrans" presStyleCnt="0"/>
      <dgm:spPr/>
    </dgm:pt>
    <dgm:pt modelId="{4B362BBE-2EAC-4E5B-9314-80056EFD42C7}" type="pres">
      <dgm:prSet presAssocID="{DAF87654-3CC5-4BAB-9BA9-78361F604459}" presName="compNode" presStyleCnt="0"/>
      <dgm:spPr/>
    </dgm:pt>
    <dgm:pt modelId="{A3E176D7-316A-4DBF-B1F3-134617762604}" type="pres">
      <dgm:prSet presAssocID="{DAF87654-3CC5-4BAB-9BA9-78361F604459}" presName="iconRect" presStyleLbl="node1" presStyleIdx="1"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hermometer"/>
        </a:ext>
      </dgm:extLst>
    </dgm:pt>
    <dgm:pt modelId="{89C861FA-F37D-4397-B34C-983257A7584E}" type="pres">
      <dgm:prSet presAssocID="{DAF87654-3CC5-4BAB-9BA9-78361F604459}" presName="spaceRect" presStyleCnt="0"/>
      <dgm:spPr/>
    </dgm:pt>
    <dgm:pt modelId="{30DC8D9F-B04D-4E2F-9849-23EE27021D50}" type="pres">
      <dgm:prSet presAssocID="{DAF87654-3CC5-4BAB-9BA9-78361F604459}" presName="textRect" presStyleLbl="revTx" presStyleIdx="1" presStyleCnt="8">
        <dgm:presLayoutVars>
          <dgm:chMax val="1"/>
          <dgm:chPref val="1"/>
        </dgm:presLayoutVars>
      </dgm:prSet>
      <dgm:spPr/>
    </dgm:pt>
    <dgm:pt modelId="{77F40379-254A-46FA-9BD0-A391B04F7C09}" type="pres">
      <dgm:prSet presAssocID="{5B5E60A4-0A7F-4EBE-8CD6-D0A28220EFBA}" presName="sibTrans" presStyleCnt="0"/>
      <dgm:spPr/>
    </dgm:pt>
    <dgm:pt modelId="{7445B4E4-8184-49E5-BAEF-455D040AE435}" type="pres">
      <dgm:prSet presAssocID="{94E0C9E2-8247-4CCD-8FCB-01813A0FC4F5}" presName="compNode" presStyleCnt="0"/>
      <dgm:spPr/>
    </dgm:pt>
    <dgm:pt modelId="{67C9CCFD-97C7-4B0E-B274-AE40B5225C16}" type="pres">
      <dgm:prSet presAssocID="{94E0C9E2-8247-4CCD-8FCB-01813A0FC4F5}" presName="iconRect" presStyleLbl="node1" presStyleIdx="2" presStyleCnt="8"/>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Fever with solid fill"/>
        </a:ext>
      </dgm:extLst>
    </dgm:pt>
    <dgm:pt modelId="{01247307-C6A6-4ECB-BBB1-5998A5FD8CC9}" type="pres">
      <dgm:prSet presAssocID="{94E0C9E2-8247-4CCD-8FCB-01813A0FC4F5}" presName="spaceRect" presStyleCnt="0"/>
      <dgm:spPr/>
    </dgm:pt>
    <dgm:pt modelId="{A6A8FF84-BDC2-44D5-ABBD-0727B73E109D}" type="pres">
      <dgm:prSet presAssocID="{94E0C9E2-8247-4CCD-8FCB-01813A0FC4F5}" presName="textRect" presStyleLbl="revTx" presStyleIdx="2" presStyleCnt="8">
        <dgm:presLayoutVars>
          <dgm:chMax val="1"/>
          <dgm:chPref val="1"/>
        </dgm:presLayoutVars>
      </dgm:prSet>
      <dgm:spPr/>
    </dgm:pt>
    <dgm:pt modelId="{38706A55-8AA7-4459-9D7F-796D599B23E6}" type="pres">
      <dgm:prSet presAssocID="{4E5E7FBC-90BC-4C94-B122-E6DC0C28BAF3}" presName="sibTrans" presStyleCnt="0"/>
      <dgm:spPr/>
    </dgm:pt>
    <dgm:pt modelId="{53CE10A6-5FB5-4B65-A3BF-FD3AD64C6046}" type="pres">
      <dgm:prSet presAssocID="{3F472ABF-E3DE-4242-B2EC-B94C397CCCC6}" presName="compNode" presStyleCnt="0"/>
      <dgm:spPr/>
    </dgm:pt>
    <dgm:pt modelId="{63048380-FA6D-4145-A1F3-2DD264E634CC}" type="pres">
      <dgm:prSet presAssocID="{3F472ABF-E3DE-4242-B2EC-B94C397CCCC6}" presName="iconRect" presStyleLbl="node1" presStyleIdx="3"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hower"/>
        </a:ext>
      </dgm:extLst>
    </dgm:pt>
    <dgm:pt modelId="{AC77547B-CD7E-4514-9EDB-4DD117E2C408}" type="pres">
      <dgm:prSet presAssocID="{3F472ABF-E3DE-4242-B2EC-B94C397CCCC6}" presName="spaceRect" presStyleCnt="0"/>
      <dgm:spPr/>
    </dgm:pt>
    <dgm:pt modelId="{6998350C-AAA1-428D-AEDE-0C0BC3262905}" type="pres">
      <dgm:prSet presAssocID="{3F472ABF-E3DE-4242-B2EC-B94C397CCCC6}" presName="textRect" presStyleLbl="revTx" presStyleIdx="3" presStyleCnt="8">
        <dgm:presLayoutVars>
          <dgm:chMax val="1"/>
          <dgm:chPref val="1"/>
        </dgm:presLayoutVars>
      </dgm:prSet>
      <dgm:spPr/>
    </dgm:pt>
    <dgm:pt modelId="{AAC776EF-4A43-4735-B18C-40B7C5E412E5}" type="pres">
      <dgm:prSet presAssocID="{B9258F17-43D8-4B06-A594-F9F48453CE4B}" presName="sibTrans" presStyleCnt="0"/>
      <dgm:spPr/>
    </dgm:pt>
    <dgm:pt modelId="{05EB2273-AE73-4385-A1D6-1170EE6FF650}" type="pres">
      <dgm:prSet presAssocID="{ECB1420A-F686-4930-A89B-7AE17C61D280}" presName="compNode" presStyleCnt="0"/>
      <dgm:spPr/>
    </dgm:pt>
    <dgm:pt modelId="{7BD66E6E-CCAA-4505-86F1-34994E315D7B}" type="pres">
      <dgm:prSet presAssocID="{ECB1420A-F686-4930-A89B-7AE17C61D280}" presName="iconRect" presStyleLbl="node1" presStyleIdx="4" presStyleCnt="8"/>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Cloud Computing with solid fill"/>
        </a:ext>
      </dgm:extLst>
    </dgm:pt>
    <dgm:pt modelId="{47723209-35F9-48F3-892B-9BC833FF4BBC}" type="pres">
      <dgm:prSet presAssocID="{ECB1420A-F686-4930-A89B-7AE17C61D280}" presName="spaceRect" presStyleCnt="0"/>
      <dgm:spPr/>
    </dgm:pt>
    <dgm:pt modelId="{E1550485-ABC8-4354-A1CA-0823CC367CD0}" type="pres">
      <dgm:prSet presAssocID="{ECB1420A-F686-4930-A89B-7AE17C61D280}" presName="textRect" presStyleLbl="revTx" presStyleIdx="4" presStyleCnt="8">
        <dgm:presLayoutVars>
          <dgm:chMax val="1"/>
          <dgm:chPref val="1"/>
        </dgm:presLayoutVars>
      </dgm:prSet>
      <dgm:spPr/>
    </dgm:pt>
    <dgm:pt modelId="{5288591C-7A24-4F48-A9F9-5E1A31B1B9C2}" type="pres">
      <dgm:prSet presAssocID="{39923C43-9AD3-4DCB-8BD4-1EF808E27E9A}" presName="sibTrans" presStyleCnt="0"/>
      <dgm:spPr/>
    </dgm:pt>
    <dgm:pt modelId="{E82068DC-D717-43C2-BAA7-0794E8E3CE15}" type="pres">
      <dgm:prSet presAssocID="{485F87D5-7BCC-4D19-9AE1-79C6B5B52E7A}" presName="compNode" presStyleCnt="0"/>
      <dgm:spPr/>
    </dgm:pt>
    <dgm:pt modelId="{348B3C39-71D4-465F-A319-599D9194054E}" type="pres">
      <dgm:prSet presAssocID="{485F87D5-7BCC-4D19-9AE1-79C6B5B52E7A}" presName="iconRect" presStyleLbl="node1" presStyleIdx="5" presStyleCnt="8"/>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Window outline"/>
        </a:ext>
      </dgm:extLst>
    </dgm:pt>
    <dgm:pt modelId="{D6592BA0-76CD-4428-AB3B-55C1DA70B648}" type="pres">
      <dgm:prSet presAssocID="{485F87D5-7BCC-4D19-9AE1-79C6B5B52E7A}" presName="spaceRect" presStyleCnt="0"/>
      <dgm:spPr/>
    </dgm:pt>
    <dgm:pt modelId="{60A53DBF-28E2-46CE-B4E7-897E872AA503}" type="pres">
      <dgm:prSet presAssocID="{485F87D5-7BCC-4D19-9AE1-79C6B5B52E7A}" presName="textRect" presStyleLbl="revTx" presStyleIdx="5" presStyleCnt="8">
        <dgm:presLayoutVars>
          <dgm:chMax val="1"/>
          <dgm:chPref val="1"/>
        </dgm:presLayoutVars>
      </dgm:prSet>
      <dgm:spPr/>
    </dgm:pt>
    <dgm:pt modelId="{808E4878-CE83-4399-91C6-DD73A5530DEC}" type="pres">
      <dgm:prSet presAssocID="{202BE32D-2897-468E-8E79-D7857CCF0092}" presName="sibTrans" presStyleCnt="0"/>
      <dgm:spPr/>
    </dgm:pt>
    <dgm:pt modelId="{88045EEA-7619-4645-8260-EDEACBF5A77D}" type="pres">
      <dgm:prSet presAssocID="{444A8683-AC18-4FE3-906A-5FC801E572FD}" presName="compNode" presStyleCnt="0"/>
      <dgm:spPr/>
    </dgm:pt>
    <dgm:pt modelId="{E2B157B1-CAB4-464A-A67E-BCD0899568A5}" type="pres">
      <dgm:prSet presAssocID="{444A8683-AC18-4FE3-906A-5FC801E572FD}" presName="iconRect" presStyleLbl="node1" presStyleIdx="6" presStyleCnt="8"/>
      <dgm:spPr>
        <a:blipFill>
          <a:blip xmlns:r="http://schemas.openxmlformats.org/officeDocument/2006/relationships">
            <a:extLst>
              <a:ext uri="{96DAC541-7B7A-43D3-8B79-37D633B846F1}">
                <asvg:svgBlip xmlns:asvg="http://schemas.microsoft.com/office/drawing/2016/SVG/main" r:embed="rId7"/>
              </a:ext>
            </a:extLst>
          </a:blip>
          <a:srcRect/>
          <a:stretch>
            <a:fillRect/>
          </a:stretch>
        </a:blipFill>
      </dgm:spPr>
      <dgm:extLst>
        <a:ext uri="{E40237B7-FDA0-4F09-8148-C483321AD2D9}">
          <dgm14:cNvPr xmlns:dgm14="http://schemas.microsoft.com/office/drawing/2010/diagram" id="0" name="" descr="High voltage with solid fill"/>
        </a:ext>
      </dgm:extLst>
    </dgm:pt>
    <dgm:pt modelId="{4653F7D2-B7B4-411A-818F-62CBDDBDC822}" type="pres">
      <dgm:prSet presAssocID="{444A8683-AC18-4FE3-906A-5FC801E572FD}" presName="spaceRect" presStyleCnt="0"/>
      <dgm:spPr/>
    </dgm:pt>
    <dgm:pt modelId="{A2D51301-F003-407F-9CF2-A3785EF2AEB4}" type="pres">
      <dgm:prSet presAssocID="{444A8683-AC18-4FE3-906A-5FC801E572FD}" presName="textRect" presStyleLbl="revTx" presStyleIdx="6" presStyleCnt="8">
        <dgm:presLayoutVars>
          <dgm:chMax val="1"/>
          <dgm:chPref val="1"/>
        </dgm:presLayoutVars>
      </dgm:prSet>
      <dgm:spPr/>
    </dgm:pt>
    <dgm:pt modelId="{E7F2AFCD-71AB-4CC9-B944-1730C727E0B3}" type="pres">
      <dgm:prSet presAssocID="{46AFE804-B9F7-4F0D-B776-D6E29914B666}" presName="sibTrans" presStyleCnt="0"/>
      <dgm:spPr/>
    </dgm:pt>
    <dgm:pt modelId="{3349C638-6EBE-4FA6-82BC-C7EBD1351D15}" type="pres">
      <dgm:prSet presAssocID="{A4ADC94A-E51B-4967-8B06-C4243C5F5077}" presName="compNode" presStyleCnt="0"/>
      <dgm:spPr/>
    </dgm:pt>
    <dgm:pt modelId="{25843BE1-A21C-4CDB-9DBD-60CF3DBCC8C0}" type="pres">
      <dgm:prSet presAssocID="{A4ADC94A-E51B-4967-8B06-C4243C5F5077}" presName="iconRect" presStyleLbl="node1" presStyleIdx="7" presStyleCnt="8"/>
      <dgm:spPr>
        <a:blipFill>
          <a:blip xmlns:r="http://schemas.openxmlformats.org/officeDocument/2006/relationships">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Lights On with solid fill"/>
        </a:ext>
      </dgm:extLst>
    </dgm:pt>
    <dgm:pt modelId="{9BCE6358-6480-464B-8FE7-BFA3253B27DE}" type="pres">
      <dgm:prSet presAssocID="{A4ADC94A-E51B-4967-8B06-C4243C5F5077}" presName="spaceRect" presStyleCnt="0"/>
      <dgm:spPr/>
    </dgm:pt>
    <dgm:pt modelId="{EF1BD1E2-BB39-48A7-B201-D98B2C87DE06}" type="pres">
      <dgm:prSet presAssocID="{A4ADC94A-E51B-4967-8B06-C4243C5F5077}" presName="textRect" presStyleLbl="revTx" presStyleIdx="7" presStyleCnt="8">
        <dgm:presLayoutVars>
          <dgm:chMax val="1"/>
          <dgm:chPref val="1"/>
        </dgm:presLayoutVars>
      </dgm:prSet>
      <dgm:spPr/>
    </dgm:pt>
  </dgm:ptLst>
  <dgm:cxnLst>
    <dgm:cxn modelId="{11FA2F2C-7A82-494E-A389-86BE74512F2D}" srcId="{A9A5095C-D6F8-4E77-BAF2-B74E5531BE37}" destId="{3F472ABF-E3DE-4242-B2EC-B94C397CCCC6}" srcOrd="3" destOrd="0" parTransId="{F4776FF5-187E-4501-A626-9477D0BA7221}" sibTransId="{B9258F17-43D8-4B06-A594-F9F48453CE4B}"/>
    <dgm:cxn modelId="{F3D84841-3362-4F12-8BAF-512EBF2D6EE3}" srcId="{A9A5095C-D6F8-4E77-BAF2-B74E5531BE37}" destId="{DAF87654-3CC5-4BAB-9BA9-78361F604459}" srcOrd="1" destOrd="0" parTransId="{32E4399E-02A3-4D30-B985-8EE3BEB50D35}" sibTransId="{5B5E60A4-0A7F-4EBE-8CD6-D0A28220EFBA}"/>
    <dgm:cxn modelId="{A94AF067-E7A4-4CD7-96EC-7E651C80B312}" type="presOf" srcId="{F8FC3018-430E-4A3D-9A78-6B8B6AE12CB1}" destId="{3BD28AF3-8C40-419F-BC8F-5A3570AF948B}" srcOrd="0" destOrd="0" presId="urn:microsoft.com/office/officeart/2018/2/layout/IconLabelList"/>
    <dgm:cxn modelId="{31D2BF69-B69E-4665-8F73-21E01A3F344F}" srcId="{A9A5095C-D6F8-4E77-BAF2-B74E5531BE37}" destId="{F8FC3018-430E-4A3D-9A78-6B8B6AE12CB1}" srcOrd="0" destOrd="0" parTransId="{2FA0FB61-4DE6-4BDC-BA89-4574FA3BAED2}" sibTransId="{4F66F05C-A710-4CA9-9F9D-E074F4707154}"/>
    <dgm:cxn modelId="{32720F6A-E605-4275-9C4E-DAE56183E41C}" type="presOf" srcId="{DAF87654-3CC5-4BAB-9BA9-78361F604459}" destId="{30DC8D9F-B04D-4E2F-9849-23EE27021D50}" srcOrd="0" destOrd="0" presId="urn:microsoft.com/office/officeart/2018/2/layout/IconLabelList"/>
    <dgm:cxn modelId="{8D457B4D-443D-492F-BF84-31B86FDF3ECD}" type="presOf" srcId="{ECB1420A-F686-4930-A89B-7AE17C61D280}" destId="{E1550485-ABC8-4354-A1CA-0823CC367CD0}" srcOrd="0" destOrd="0" presId="urn:microsoft.com/office/officeart/2018/2/layout/IconLabelList"/>
    <dgm:cxn modelId="{CEBB606E-D84C-4939-B712-889AC0560D42}" type="presOf" srcId="{444A8683-AC18-4FE3-906A-5FC801E572FD}" destId="{A2D51301-F003-407F-9CF2-A3785EF2AEB4}" srcOrd="0" destOrd="0" presId="urn:microsoft.com/office/officeart/2018/2/layout/IconLabelList"/>
    <dgm:cxn modelId="{C2109E53-29FB-41A8-B559-E0A011AE7DF0}" srcId="{A9A5095C-D6F8-4E77-BAF2-B74E5531BE37}" destId="{485F87D5-7BCC-4D19-9AE1-79C6B5B52E7A}" srcOrd="5" destOrd="0" parTransId="{E6754F4D-71CF-4928-86A0-AB9375DA2B83}" sibTransId="{202BE32D-2897-468E-8E79-D7857CCF0092}"/>
    <dgm:cxn modelId="{989F6D75-6114-48F1-9C69-2C51FE96DCE8}" srcId="{A9A5095C-D6F8-4E77-BAF2-B74E5531BE37}" destId="{ECB1420A-F686-4930-A89B-7AE17C61D280}" srcOrd="4" destOrd="0" parTransId="{2E2A995C-6AB7-4786-B68C-B793F4C7497D}" sibTransId="{39923C43-9AD3-4DCB-8BD4-1EF808E27E9A}"/>
    <dgm:cxn modelId="{0A9FF478-E37E-443F-9F7D-EDC830734F82}" type="presOf" srcId="{3F472ABF-E3DE-4242-B2EC-B94C397CCCC6}" destId="{6998350C-AAA1-428D-AEDE-0C0BC3262905}" srcOrd="0" destOrd="0" presId="urn:microsoft.com/office/officeart/2018/2/layout/IconLabelList"/>
    <dgm:cxn modelId="{22D31A7E-6BA0-40C6-8F6D-D63C4F2B2A38}" srcId="{A9A5095C-D6F8-4E77-BAF2-B74E5531BE37}" destId="{94E0C9E2-8247-4CCD-8FCB-01813A0FC4F5}" srcOrd="2" destOrd="0" parTransId="{CC5B6B6C-EEF3-4840-856F-DC26025988EB}" sibTransId="{4E5E7FBC-90BC-4C94-B122-E6DC0C28BAF3}"/>
    <dgm:cxn modelId="{F198F18E-6668-4194-A7C0-8A35E3310C76}" type="presOf" srcId="{A9A5095C-D6F8-4E77-BAF2-B74E5531BE37}" destId="{C1F65072-230D-4118-8EA2-ADC78ACA3687}" srcOrd="0" destOrd="0" presId="urn:microsoft.com/office/officeart/2018/2/layout/IconLabelList"/>
    <dgm:cxn modelId="{B5948396-057A-4F7F-9A95-F3D9911FC003}" type="presOf" srcId="{A4ADC94A-E51B-4967-8B06-C4243C5F5077}" destId="{EF1BD1E2-BB39-48A7-B201-D98B2C87DE06}" srcOrd="0" destOrd="0" presId="urn:microsoft.com/office/officeart/2018/2/layout/IconLabelList"/>
    <dgm:cxn modelId="{0E84EC9D-573E-4A56-91F1-06FCA260DB5D}" type="presOf" srcId="{94E0C9E2-8247-4CCD-8FCB-01813A0FC4F5}" destId="{A6A8FF84-BDC2-44D5-ABBD-0727B73E109D}" srcOrd="0" destOrd="0" presId="urn:microsoft.com/office/officeart/2018/2/layout/IconLabelList"/>
    <dgm:cxn modelId="{A2A597BD-985E-4EB0-A55B-40757BFAD224}" srcId="{A9A5095C-D6F8-4E77-BAF2-B74E5531BE37}" destId="{A4ADC94A-E51B-4967-8B06-C4243C5F5077}" srcOrd="7" destOrd="0" parTransId="{BE389D1B-BC65-4F7E-9A11-B553A3B9F9FA}" sibTransId="{585532F0-517C-4016-947D-C560A3C9034A}"/>
    <dgm:cxn modelId="{75A514DD-EE0C-4815-B154-8C60472BA7EB}" srcId="{A9A5095C-D6F8-4E77-BAF2-B74E5531BE37}" destId="{444A8683-AC18-4FE3-906A-5FC801E572FD}" srcOrd="6" destOrd="0" parTransId="{06955F49-EFEE-482D-BF95-7C4353BC5FDF}" sibTransId="{46AFE804-B9F7-4F0D-B776-D6E29914B666}"/>
    <dgm:cxn modelId="{9CA5CBF1-D842-4EDD-9CA7-B568ECCDCA03}" type="presOf" srcId="{485F87D5-7BCC-4D19-9AE1-79C6B5B52E7A}" destId="{60A53DBF-28E2-46CE-B4E7-897E872AA503}" srcOrd="0" destOrd="0" presId="urn:microsoft.com/office/officeart/2018/2/layout/IconLabelList"/>
    <dgm:cxn modelId="{62F329BF-806D-4571-A358-8CD4589CC58B}" type="presParOf" srcId="{C1F65072-230D-4118-8EA2-ADC78ACA3687}" destId="{AC641C4E-98CD-4596-85E7-4397A193F446}" srcOrd="0" destOrd="0" presId="urn:microsoft.com/office/officeart/2018/2/layout/IconLabelList"/>
    <dgm:cxn modelId="{EC2A1693-4847-4EC1-BA19-6904DEF471F6}" type="presParOf" srcId="{AC641C4E-98CD-4596-85E7-4397A193F446}" destId="{93F9FFE5-D620-43F3-A563-969975136978}" srcOrd="0" destOrd="0" presId="urn:microsoft.com/office/officeart/2018/2/layout/IconLabelList"/>
    <dgm:cxn modelId="{5D2D719A-E8D7-49CF-BE31-6858D05C6231}" type="presParOf" srcId="{AC641C4E-98CD-4596-85E7-4397A193F446}" destId="{73E26392-421D-418A-B66A-807B8AE4FAA6}" srcOrd="1" destOrd="0" presId="urn:microsoft.com/office/officeart/2018/2/layout/IconLabelList"/>
    <dgm:cxn modelId="{6C9D8312-82BF-4A92-B6BF-70959B4C1793}" type="presParOf" srcId="{AC641C4E-98CD-4596-85E7-4397A193F446}" destId="{3BD28AF3-8C40-419F-BC8F-5A3570AF948B}" srcOrd="2" destOrd="0" presId="urn:microsoft.com/office/officeart/2018/2/layout/IconLabelList"/>
    <dgm:cxn modelId="{9D4F85D2-5254-4C6C-9976-87424F5B72F5}" type="presParOf" srcId="{C1F65072-230D-4118-8EA2-ADC78ACA3687}" destId="{D359BCE0-0584-4887-BB26-CF83F2556989}" srcOrd="1" destOrd="0" presId="urn:microsoft.com/office/officeart/2018/2/layout/IconLabelList"/>
    <dgm:cxn modelId="{B4EFFDE9-57D3-4F55-B283-11D0046E5B8B}" type="presParOf" srcId="{C1F65072-230D-4118-8EA2-ADC78ACA3687}" destId="{4B362BBE-2EAC-4E5B-9314-80056EFD42C7}" srcOrd="2" destOrd="0" presId="urn:microsoft.com/office/officeart/2018/2/layout/IconLabelList"/>
    <dgm:cxn modelId="{FC161485-0DAB-4A21-9D61-50335D5BCB93}" type="presParOf" srcId="{4B362BBE-2EAC-4E5B-9314-80056EFD42C7}" destId="{A3E176D7-316A-4DBF-B1F3-134617762604}" srcOrd="0" destOrd="0" presId="urn:microsoft.com/office/officeart/2018/2/layout/IconLabelList"/>
    <dgm:cxn modelId="{24897440-9DCB-46B1-B05C-F2D1F8154C58}" type="presParOf" srcId="{4B362BBE-2EAC-4E5B-9314-80056EFD42C7}" destId="{89C861FA-F37D-4397-B34C-983257A7584E}" srcOrd="1" destOrd="0" presId="urn:microsoft.com/office/officeart/2018/2/layout/IconLabelList"/>
    <dgm:cxn modelId="{78E142C8-7E14-46B9-B8AE-80905654C901}" type="presParOf" srcId="{4B362BBE-2EAC-4E5B-9314-80056EFD42C7}" destId="{30DC8D9F-B04D-4E2F-9849-23EE27021D50}" srcOrd="2" destOrd="0" presId="urn:microsoft.com/office/officeart/2018/2/layout/IconLabelList"/>
    <dgm:cxn modelId="{7BBB2EC6-E31B-4945-ADE5-5244942B3F11}" type="presParOf" srcId="{C1F65072-230D-4118-8EA2-ADC78ACA3687}" destId="{77F40379-254A-46FA-9BD0-A391B04F7C09}" srcOrd="3" destOrd="0" presId="urn:microsoft.com/office/officeart/2018/2/layout/IconLabelList"/>
    <dgm:cxn modelId="{7672290C-BB02-4017-B51D-A9314D09C026}" type="presParOf" srcId="{C1F65072-230D-4118-8EA2-ADC78ACA3687}" destId="{7445B4E4-8184-49E5-BAEF-455D040AE435}" srcOrd="4" destOrd="0" presId="urn:microsoft.com/office/officeart/2018/2/layout/IconLabelList"/>
    <dgm:cxn modelId="{6922D3ED-EF63-49C0-9051-22B795C4E1C0}" type="presParOf" srcId="{7445B4E4-8184-49E5-BAEF-455D040AE435}" destId="{67C9CCFD-97C7-4B0E-B274-AE40B5225C16}" srcOrd="0" destOrd="0" presId="urn:microsoft.com/office/officeart/2018/2/layout/IconLabelList"/>
    <dgm:cxn modelId="{F4BEE6B3-AAD3-468E-AFC2-21655A08A448}" type="presParOf" srcId="{7445B4E4-8184-49E5-BAEF-455D040AE435}" destId="{01247307-C6A6-4ECB-BBB1-5998A5FD8CC9}" srcOrd="1" destOrd="0" presId="urn:microsoft.com/office/officeart/2018/2/layout/IconLabelList"/>
    <dgm:cxn modelId="{4AF1058F-71A1-43A4-BED7-5DE45DB5B37F}" type="presParOf" srcId="{7445B4E4-8184-49E5-BAEF-455D040AE435}" destId="{A6A8FF84-BDC2-44D5-ABBD-0727B73E109D}" srcOrd="2" destOrd="0" presId="urn:microsoft.com/office/officeart/2018/2/layout/IconLabelList"/>
    <dgm:cxn modelId="{9F4600C4-08E9-40BA-9A15-183279C518E9}" type="presParOf" srcId="{C1F65072-230D-4118-8EA2-ADC78ACA3687}" destId="{38706A55-8AA7-4459-9D7F-796D599B23E6}" srcOrd="5" destOrd="0" presId="urn:microsoft.com/office/officeart/2018/2/layout/IconLabelList"/>
    <dgm:cxn modelId="{FCDBB307-8CA8-4E71-BC99-9BCD9890CCB7}" type="presParOf" srcId="{C1F65072-230D-4118-8EA2-ADC78ACA3687}" destId="{53CE10A6-5FB5-4B65-A3BF-FD3AD64C6046}" srcOrd="6" destOrd="0" presId="urn:microsoft.com/office/officeart/2018/2/layout/IconLabelList"/>
    <dgm:cxn modelId="{2B030D35-26D3-4D46-B733-41E2F34DF08C}" type="presParOf" srcId="{53CE10A6-5FB5-4B65-A3BF-FD3AD64C6046}" destId="{63048380-FA6D-4145-A1F3-2DD264E634CC}" srcOrd="0" destOrd="0" presId="urn:microsoft.com/office/officeart/2018/2/layout/IconLabelList"/>
    <dgm:cxn modelId="{0D35978D-FA2E-4375-90B1-ABFA671F8103}" type="presParOf" srcId="{53CE10A6-5FB5-4B65-A3BF-FD3AD64C6046}" destId="{AC77547B-CD7E-4514-9EDB-4DD117E2C408}" srcOrd="1" destOrd="0" presId="urn:microsoft.com/office/officeart/2018/2/layout/IconLabelList"/>
    <dgm:cxn modelId="{5E79176F-9364-490D-8771-969AD5C206F3}" type="presParOf" srcId="{53CE10A6-5FB5-4B65-A3BF-FD3AD64C6046}" destId="{6998350C-AAA1-428D-AEDE-0C0BC3262905}" srcOrd="2" destOrd="0" presId="urn:microsoft.com/office/officeart/2018/2/layout/IconLabelList"/>
    <dgm:cxn modelId="{97832820-003A-45B2-BF94-B1CAE453EBA7}" type="presParOf" srcId="{C1F65072-230D-4118-8EA2-ADC78ACA3687}" destId="{AAC776EF-4A43-4735-B18C-40B7C5E412E5}" srcOrd="7" destOrd="0" presId="urn:microsoft.com/office/officeart/2018/2/layout/IconLabelList"/>
    <dgm:cxn modelId="{F90D84DF-9110-414B-9494-2AE354F16E0F}" type="presParOf" srcId="{C1F65072-230D-4118-8EA2-ADC78ACA3687}" destId="{05EB2273-AE73-4385-A1D6-1170EE6FF650}" srcOrd="8" destOrd="0" presId="urn:microsoft.com/office/officeart/2018/2/layout/IconLabelList"/>
    <dgm:cxn modelId="{4B4CB619-67DE-4595-B6DE-37436BF75F22}" type="presParOf" srcId="{05EB2273-AE73-4385-A1D6-1170EE6FF650}" destId="{7BD66E6E-CCAA-4505-86F1-34994E315D7B}" srcOrd="0" destOrd="0" presId="urn:microsoft.com/office/officeart/2018/2/layout/IconLabelList"/>
    <dgm:cxn modelId="{B7E981A9-DC2D-458A-80F5-2C89835CD6BD}" type="presParOf" srcId="{05EB2273-AE73-4385-A1D6-1170EE6FF650}" destId="{47723209-35F9-48F3-892B-9BC833FF4BBC}" srcOrd="1" destOrd="0" presId="urn:microsoft.com/office/officeart/2018/2/layout/IconLabelList"/>
    <dgm:cxn modelId="{B719B7E0-9AC3-48C9-B0B9-4F74DED606A3}" type="presParOf" srcId="{05EB2273-AE73-4385-A1D6-1170EE6FF650}" destId="{E1550485-ABC8-4354-A1CA-0823CC367CD0}" srcOrd="2" destOrd="0" presId="urn:microsoft.com/office/officeart/2018/2/layout/IconLabelList"/>
    <dgm:cxn modelId="{A6AC9718-6A52-4F3F-86F6-E81DA9C1B873}" type="presParOf" srcId="{C1F65072-230D-4118-8EA2-ADC78ACA3687}" destId="{5288591C-7A24-4F48-A9F9-5E1A31B1B9C2}" srcOrd="9" destOrd="0" presId="urn:microsoft.com/office/officeart/2018/2/layout/IconLabelList"/>
    <dgm:cxn modelId="{B896897C-D90B-4FC0-A011-93A22530042E}" type="presParOf" srcId="{C1F65072-230D-4118-8EA2-ADC78ACA3687}" destId="{E82068DC-D717-43C2-BAA7-0794E8E3CE15}" srcOrd="10" destOrd="0" presId="urn:microsoft.com/office/officeart/2018/2/layout/IconLabelList"/>
    <dgm:cxn modelId="{9BA3C69B-DC3B-43FB-A54A-C4CD172E748A}" type="presParOf" srcId="{E82068DC-D717-43C2-BAA7-0794E8E3CE15}" destId="{348B3C39-71D4-465F-A319-599D9194054E}" srcOrd="0" destOrd="0" presId="urn:microsoft.com/office/officeart/2018/2/layout/IconLabelList"/>
    <dgm:cxn modelId="{A2853A88-D8F4-4D58-B7FD-E4EDF6133F30}" type="presParOf" srcId="{E82068DC-D717-43C2-BAA7-0794E8E3CE15}" destId="{D6592BA0-76CD-4428-AB3B-55C1DA70B648}" srcOrd="1" destOrd="0" presId="urn:microsoft.com/office/officeart/2018/2/layout/IconLabelList"/>
    <dgm:cxn modelId="{075130E1-7084-4003-8DCE-F79226DD4DA3}" type="presParOf" srcId="{E82068DC-D717-43C2-BAA7-0794E8E3CE15}" destId="{60A53DBF-28E2-46CE-B4E7-897E872AA503}" srcOrd="2" destOrd="0" presId="urn:microsoft.com/office/officeart/2018/2/layout/IconLabelList"/>
    <dgm:cxn modelId="{729D2A39-61A6-4AE5-93FB-7E133CC672E5}" type="presParOf" srcId="{C1F65072-230D-4118-8EA2-ADC78ACA3687}" destId="{808E4878-CE83-4399-91C6-DD73A5530DEC}" srcOrd="11" destOrd="0" presId="urn:microsoft.com/office/officeart/2018/2/layout/IconLabelList"/>
    <dgm:cxn modelId="{63DCDCA7-DF1E-4266-A111-BC6F8CA6CDA3}" type="presParOf" srcId="{C1F65072-230D-4118-8EA2-ADC78ACA3687}" destId="{88045EEA-7619-4645-8260-EDEACBF5A77D}" srcOrd="12" destOrd="0" presId="urn:microsoft.com/office/officeart/2018/2/layout/IconLabelList"/>
    <dgm:cxn modelId="{4317C62F-1803-4776-B844-C221CF8A6B94}" type="presParOf" srcId="{88045EEA-7619-4645-8260-EDEACBF5A77D}" destId="{E2B157B1-CAB4-464A-A67E-BCD0899568A5}" srcOrd="0" destOrd="0" presId="urn:microsoft.com/office/officeart/2018/2/layout/IconLabelList"/>
    <dgm:cxn modelId="{22EECAEB-561A-45B1-85B7-31AC75755047}" type="presParOf" srcId="{88045EEA-7619-4645-8260-EDEACBF5A77D}" destId="{4653F7D2-B7B4-411A-818F-62CBDDBDC822}" srcOrd="1" destOrd="0" presId="urn:microsoft.com/office/officeart/2018/2/layout/IconLabelList"/>
    <dgm:cxn modelId="{3B7EFC47-3ABA-4AA1-AB6D-543759B3D4A6}" type="presParOf" srcId="{88045EEA-7619-4645-8260-EDEACBF5A77D}" destId="{A2D51301-F003-407F-9CF2-A3785EF2AEB4}" srcOrd="2" destOrd="0" presId="urn:microsoft.com/office/officeart/2018/2/layout/IconLabelList"/>
    <dgm:cxn modelId="{5006737C-A1B6-4F67-B93F-C01471A2F323}" type="presParOf" srcId="{C1F65072-230D-4118-8EA2-ADC78ACA3687}" destId="{E7F2AFCD-71AB-4CC9-B944-1730C727E0B3}" srcOrd="13" destOrd="0" presId="urn:microsoft.com/office/officeart/2018/2/layout/IconLabelList"/>
    <dgm:cxn modelId="{0B43B296-DAB1-4909-AEB1-6E589C5F0B7E}" type="presParOf" srcId="{C1F65072-230D-4118-8EA2-ADC78ACA3687}" destId="{3349C638-6EBE-4FA6-82BC-C7EBD1351D15}" srcOrd="14" destOrd="0" presId="urn:microsoft.com/office/officeart/2018/2/layout/IconLabelList"/>
    <dgm:cxn modelId="{F5316602-EEAF-4504-A910-D812A67C5D2E}" type="presParOf" srcId="{3349C638-6EBE-4FA6-82BC-C7EBD1351D15}" destId="{25843BE1-A21C-4CDB-9DBD-60CF3DBCC8C0}" srcOrd="0" destOrd="0" presId="urn:microsoft.com/office/officeart/2018/2/layout/IconLabelList"/>
    <dgm:cxn modelId="{E67455E0-3E88-471D-A4B9-383F8BFE5521}" type="presParOf" srcId="{3349C638-6EBE-4FA6-82BC-C7EBD1351D15}" destId="{9BCE6358-6480-464B-8FE7-BFA3253B27DE}" srcOrd="1" destOrd="0" presId="urn:microsoft.com/office/officeart/2018/2/layout/IconLabelList"/>
    <dgm:cxn modelId="{6835E90B-F7A6-4002-8A92-FF5A5ADD90F1}" type="presParOf" srcId="{3349C638-6EBE-4FA6-82BC-C7EBD1351D15}" destId="{EF1BD1E2-BB39-48A7-B201-D98B2C87DE06}"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9E4034-7564-4E03-95E7-5AA65BEDF6E0}" type="doc">
      <dgm:prSet loTypeId="urn:microsoft.com/office/officeart/2018/5/layout/IconCircleLabelList" loCatId="icon" qsTypeId="urn:microsoft.com/office/officeart/2005/8/quickstyle/simple1#3" qsCatId="simple" csTypeId="urn:microsoft.com/office/officeart/2005/8/colors/accent2_2#1" csCatId="accent2" phldr="1"/>
      <dgm:spPr/>
      <dgm:t>
        <a:bodyPr/>
        <a:lstStyle/>
        <a:p>
          <a:endParaRPr lang="en-US"/>
        </a:p>
      </dgm:t>
    </dgm:pt>
    <dgm:pt modelId="{EFF08B25-2178-4A83-9000-B1D60A997E66}">
      <dgm:prSet custT="1"/>
      <dgm:spPr/>
      <dgm:t>
        <a:bodyPr/>
        <a:lstStyle/>
        <a:p>
          <a:pPr>
            <a:lnSpc>
              <a:spcPct val="100000"/>
            </a:lnSpc>
            <a:defRPr cap="all"/>
          </a:pPr>
          <a:r>
            <a:rPr lang="en-US" sz="2800"/>
            <a:t>$12k – 179D Federal Energy Efficiency Tax Credit</a:t>
          </a:r>
        </a:p>
      </dgm:t>
    </dgm:pt>
    <dgm:pt modelId="{6F54A125-71BE-4AD9-9623-46FB3DD9814A}" type="parTrans" cxnId="{47D7A3B1-8C2A-42C6-9316-F0C915A0D45F}">
      <dgm:prSet/>
      <dgm:spPr/>
      <dgm:t>
        <a:bodyPr/>
        <a:lstStyle/>
        <a:p>
          <a:endParaRPr lang="en-US"/>
        </a:p>
      </dgm:t>
    </dgm:pt>
    <dgm:pt modelId="{578F99F3-1C77-41FE-AAE4-AAA3940796E7}" type="sibTrans" cxnId="{47D7A3B1-8C2A-42C6-9316-F0C915A0D45F}">
      <dgm:prSet/>
      <dgm:spPr/>
      <dgm:t>
        <a:bodyPr/>
        <a:lstStyle/>
        <a:p>
          <a:endParaRPr lang="en-US"/>
        </a:p>
      </dgm:t>
    </dgm:pt>
    <dgm:pt modelId="{53CADF34-27E1-4F00-9923-85FEDE3AA262}">
      <dgm:prSet custT="1"/>
      <dgm:spPr/>
      <dgm:t>
        <a:bodyPr/>
        <a:lstStyle/>
        <a:p>
          <a:pPr>
            <a:lnSpc>
              <a:spcPct val="100000"/>
            </a:lnSpc>
            <a:defRPr cap="all"/>
          </a:pPr>
          <a:r>
            <a:rPr lang="en-US" sz="2800"/>
            <a:t>$76k – California energy design assistance credit</a:t>
          </a:r>
        </a:p>
      </dgm:t>
    </dgm:pt>
    <dgm:pt modelId="{48BFC962-8C0A-4812-98A4-DADF2A39E99A}" type="parTrans" cxnId="{9C3A9E91-6976-48AD-B473-6A542414570F}">
      <dgm:prSet/>
      <dgm:spPr/>
      <dgm:t>
        <a:bodyPr/>
        <a:lstStyle/>
        <a:p>
          <a:endParaRPr lang="en-US"/>
        </a:p>
      </dgm:t>
    </dgm:pt>
    <dgm:pt modelId="{EC840D50-2C74-4E71-B805-A4DAB933C28C}" type="sibTrans" cxnId="{9C3A9E91-6976-48AD-B473-6A542414570F}">
      <dgm:prSet/>
      <dgm:spPr/>
      <dgm:t>
        <a:bodyPr/>
        <a:lstStyle/>
        <a:p>
          <a:endParaRPr lang="en-US"/>
        </a:p>
      </dgm:t>
    </dgm:pt>
    <dgm:pt modelId="{24D30ABF-F3A1-4A36-BEFC-B9AAEA01170B}" type="pres">
      <dgm:prSet presAssocID="{A39E4034-7564-4E03-95E7-5AA65BEDF6E0}" presName="root" presStyleCnt="0">
        <dgm:presLayoutVars>
          <dgm:dir/>
          <dgm:resizeHandles val="exact"/>
        </dgm:presLayoutVars>
      </dgm:prSet>
      <dgm:spPr/>
    </dgm:pt>
    <dgm:pt modelId="{0C32D774-BEAE-4C38-B212-0FBB9948DEBB}" type="pres">
      <dgm:prSet presAssocID="{EFF08B25-2178-4A83-9000-B1D60A997E66}" presName="compNode" presStyleCnt="0"/>
      <dgm:spPr/>
    </dgm:pt>
    <dgm:pt modelId="{5C3CA4C7-8EBE-4C19-9B05-086E8B36872E}" type="pres">
      <dgm:prSet presAssocID="{EFF08B25-2178-4A83-9000-B1D60A997E66}" presName="iconBgRect" presStyleLbl="bgShp" presStyleIdx="0" presStyleCnt="2"/>
      <dgm:spPr/>
    </dgm:pt>
    <dgm:pt modelId="{99C0356F-B857-47CE-8E7E-DE31E66D2BCB}" type="pres">
      <dgm:prSet presAssocID="{EFF08B25-2178-4A83-9000-B1D60A997E66}"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oney"/>
        </a:ext>
      </dgm:extLst>
    </dgm:pt>
    <dgm:pt modelId="{43CBA2BA-B96B-4D88-B653-B3415D97B983}" type="pres">
      <dgm:prSet presAssocID="{EFF08B25-2178-4A83-9000-B1D60A997E66}" presName="spaceRect" presStyleCnt="0"/>
      <dgm:spPr/>
    </dgm:pt>
    <dgm:pt modelId="{0F76DC4D-D559-44C8-BB19-744232972F63}" type="pres">
      <dgm:prSet presAssocID="{EFF08B25-2178-4A83-9000-B1D60A997E66}" presName="textRect" presStyleLbl="revTx" presStyleIdx="0" presStyleCnt="2">
        <dgm:presLayoutVars>
          <dgm:chMax val="1"/>
          <dgm:chPref val="1"/>
        </dgm:presLayoutVars>
      </dgm:prSet>
      <dgm:spPr/>
    </dgm:pt>
    <dgm:pt modelId="{77994A0D-ED55-40ED-A8A1-DBCF2525CA0F}" type="pres">
      <dgm:prSet presAssocID="{578F99F3-1C77-41FE-AAE4-AAA3940796E7}" presName="sibTrans" presStyleCnt="0"/>
      <dgm:spPr/>
    </dgm:pt>
    <dgm:pt modelId="{B9455F34-D2D3-496B-95B4-3D3175A867E6}" type="pres">
      <dgm:prSet presAssocID="{53CADF34-27E1-4F00-9923-85FEDE3AA262}" presName="compNode" presStyleCnt="0"/>
      <dgm:spPr/>
    </dgm:pt>
    <dgm:pt modelId="{56EE4D6F-C72C-44AD-AAFA-4E448FC21C55}" type="pres">
      <dgm:prSet presAssocID="{53CADF34-27E1-4F00-9923-85FEDE3AA262}" presName="iconBgRect" presStyleLbl="bgShp" presStyleIdx="1" presStyleCnt="2"/>
      <dgm:spPr/>
    </dgm:pt>
    <dgm:pt modelId="{F5517300-C8CA-4CBB-B931-43AFA7D52F76}" type="pres">
      <dgm:prSet presAssocID="{53CADF34-27E1-4F00-9923-85FEDE3AA262}" presName="iconRect" presStyleLbl="node1" presStyleIdx="1"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Renewable Energy with solid fill"/>
        </a:ext>
      </dgm:extLst>
    </dgm:pt>
    <dgm:pt modelId="{22E310FE-BDA5-43BB-BCC2-78289CA1E874}" type="pres">
      <dgm:prSet presAssocID="{53CADF34-27E1-4F00-9923-85FEDE3AA262}" presName="spaceRect" presStyleCnt="0"/>
      <dgm:spPr/>
    </dgm:pt>
    <dgm:pt modelId="{E1A4AEC5-E30E-4233-B3F0-B1AAB1A48761}" type="pres">
      <dgm:prSet presAssocID="{53CADF34-27E1-4F00-9923-85FEDE3AA262}" presName="textRect" presStyleLbl="revTx" presStyleIdx="1" presStyleCnt="2">
        <dgm:presLayoutVars>
          <dgm:chMax val="1"/>
          <dgm:chPref val="1"/>
        </dgm:presLayoutVars>
      </dgm:prSet>
      <dgm:spPr/>
    </dgm:pt>
  </dgm:ptLst>
  <dgm:cxnLst>
    <dgm:cxn modelId="{4764BA3E-063C-4A74-94B8-7B3E943200D0}" type="presOf" srcId="{A39E4034-7564-4E03-95E7-5AA65BEDF6E0}" destId="{24D30ABF-F3A1-4A36-BEFC-B9AAEA01170B}" srcOrd="0" destOrd="0" presId="urn:microsoft.com/office/officeart/2018/5/layout/IconCircleLabelList"/>
    <dgm:cxn modelId="{DCBA2A81-481A-4AE8-AD20-CA921A3049AD}" type="presOf" srcId="{EFF08B25-2178-4A83-9000-B1D60A997E66}" destId="{0F76DC4D-D559-44C8-BB19-744232972F63}" srcOrd="0" destOrd="0" presId="urn:microsoft.com/office/officeart/2018/5/layout/IconCircleLabelList"/>
    <dgm:cxn modelId="{9C3A9E91-6976-48AD-B473-6A542414570F}" srcId="{A39E4034-7564-4E03-95E7-5AA65BEDF6E0}" destId="{53CADF34-27E1-4F00-9923-85FEDE3AA262}" srcOrd="1" destOrd="0" parTransId="{48BFC962-8C0A-4812-98A4-DADF2A39E99A}" sibTransId="{EC840D50-2C74-4E71-B805-A4DAB933C28C}"/>
    <dgm:cxn modelId="{47D7A3B1-8C2A-42C6-9316-F0C915A0D45F}" srcId="{A39E4034-7564-4E03-95E7-5AA65BEDF6E0}" destId="{EFF08B25-2178-4A83-9000-B1D60A997E66}" srcOrd="0" destOrd="0" parTransId="{6F54A125-71BE-4AD9-9623-46FB3DD9814A}" sibTransId="{578F99F3-1C77-41FE-AAE4-AAA3940796E7}"/>
    <dgm:cxn modelId="{6AEB8ED4-32DF-4326-A5CF-D547F13F28C4}" type="presOf" srcId="{53CADF34-27E1-4F00-9923-85FEDE3AA262}" destId="{E1A4AEC5-E30E-4233-B3F0-B1AAB1A48761}" srcOrd="0" destOrd="0" presId="urn:microsoft.com/office/officeart/2018/5/layout/IconCircleLabelList"/>
    <dgm:cxn modelId="{A84BCADF-F724-4652-BF81-C5B77DFF5AA1}" type="presParOf" srcId="{24D30ABF-F3A1-4A36-BEFC-B9AAEA01170B}" destId="{0C32D774-BEAE-4C38-B212-0FBB9948DEBB}" srcOrd="0" destOrd="0" presId="urn:microsoft.com/office/officeart/2018/5/layout/IconCircleLabelList"/>
    <dgm:cxn modelId="{83ED495A-9876-4CE8-A9B9-114537BF4F90}" type="presParOf" srcId="{0C32D774-BEAE-4C38-B212-0FBB9948DEBB}" destId="{5C3CA4C7-8EBE-4C19-9B05-086E8B36872E}" srcOrd="0" destOrd="0" presId="urn:microsoft.com/office/officeart/2018/5/layout/IconCircleLabelList"/>
    <dgm:cxn modelId="{A1F763BA-70C6-427B-9CB2-3F2887B23288}" type="presParOf" srcId="{0C32D774-BEAE-4C38-B212-0FBB9948DEBB}" destId="{99C0356F-B857-47CE-8E7E-DE31E66D2BCB}" srcOrd="1" destOrd="0" presId="urn:microsoft.com/office/officeart/2018/5/layout/IconCircleLabelList"/>
    <dgm:cxn modelId="{6E11ACB5-8F8E-4B35-AE51-B8EAC2AE29C8}" type="presParOf" srcId="{0C32D774-BEAE-4C38-B212-0FBB9948DEBB}" destId="{43CBA2BA-B96B-4D88-B653-B3415D97B983}" srcOrd="2" destOrd="0" presId="urn:microsoft.com/office/officeart/2018/5/layout/IconCircleLabelList"/>
    <dgm:cxn modelId="{D936BA1F-AA2A-4312-9CB8-4FC0E66D11CC}" type="presParOf" srcId="{0C32D774-BEAE-4C38-B212-0FBB9948DEBB}" destId="{0F76DC4D-D559-44C8-BB19-744232972F63}" srcOrd="3" destOrd="0" presId="urn:microsoft.com/office/officeart/2018/5/layout/IconCircleLabelList"/>
    <dgm:cxn modelId="{79DF5E42-0560-4B64-AD22-7990D72A5C44}" type="presParOf" srcId="{24D30ABF-F3A1-4A36-BEFC-B9AAEA01170B}" destId="{77994A0D-ED55-40ED-A8A1-DBCF2525CA0F}" srcOrd="1" destOrd="0" presId="urn:microsoft.com/office/officeart/2018/5/layout/IconCircleLabelList"/>
    <dgm:cxn modelId="{078ADED4-3D0E-4164-BC1A-D57AA83FE4CF}" type="presParOf" srcId="{24D30ABF-F3A1-4A36-BEFC-B9AAEA01170B}" destId="{B9455F34-D2D3-496B-95B4-3D3175A867E6}" srcOrd="2" destOrd="0" presId="urn:microsoft.com/office/officeart/2018/5/layout/IconCircleLabelList"/>
    <dgm:cxn modelId="{17F732E8-EA65-4B5A-AD4A-52AE0C1F6B88}" type="presParOf" srcId="{B9455F34-D2D3-496B-95B4-3D3175A867E6}" destId="{56EE4D6F-C72C-44AD-AAFA-4E448FC21C55}" srcOrd="0" destOrd="0" presId="urn:microsoft.com/office/officeart/2018/5/layout/IconCircleLabelList"/>
    <dgm:cxn modelId="{A882F8F1-F6A3-4C30-8962-6CC513EB8054}" type="presParOf" srcId="{B9455F34-D2D3-496B-95B4-3D3175A867E6}" destId="{F5517300-C8CA-4CBB-B931-43AFA7D52F76}" srcOrd="1" destOrd="0" presId="urn:microsoft.com/office/officeart/2018/5/layout/IconCircleLabelList"/>
    <dgm:cxn modelId="{CA35C014-402D-4325-B35E-029A0547FF93}" type="presParOf" srcId="{B9455F34-D2D3-496B-95B4-3D3175A867E6}" destId="{22E310FE-BDA5-43BB-BCC2-78289CA1E874}" srcOrd="2" destOrd="0" presId="urn:microsoft.com/office/officeart/2018/5/layout/IconCircleLabelList"/>
    <dgm:cxn modelId="{ED4A1BA0-B1FC-4482-8958-67DFED0C9075}" type="presParOf" srcId="{B9455F34-D2D3-496B-95B4-3D3175A867E6}" destId="{E1A4AEC5-E30E-4233-B3F0-B1AAB1A48761}"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8CEAEA-6A29-41A1-B354-221AB568CC8A}">
      <dsp:nvSpPr>
        <dsp:cNvPr id="0" name=""/>
        <dsp:cNvSpPr/>
      </dsp:nvSpPr>
      <dsp:spPr>
        <a:xfrm>
          <a:off x="7143" y="1001183"/>
          <a:ext cx="2135187" cy="12811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Preliminary Audit to identify potential opportunities</a:t>
          </a:r>
        </a:p>
      </dsp:txBody>
      <dsp:txXfrm>
        <a:off x="44665" y="1038705"/>
        <a:ext cx="2060143" cy="1206068"/>
      </dsp:txXfrm>
    </dsp:sp>
    <dsp:sp modelId="{0A048F07-D279-43E9-A442-51814F21BC56}">
      <dsp:nvSpPr>
        <dsp:cNvPr id="0" name=""/>
        <dsp:cNvSpPr/>
      </dsp:nvSpPr>
      <dsp:spPr>
        <a:xfrm>
          <a:off x="2330227" y="1376976"/>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2330227" y="1482881"/>
        <a:ext cx="316861" cy="317716"/>
      </dsp:txXfrm>
    </dsp:sp>
    <dsp:sp modelId="{C9DB9E49-3968-45DC-A5A2-7AFAE25DD3F7}">
      <dsp:nvSpPr>
        <dsp:cNvPr id="0" name=""/>
        <dsp:cNvSpPr/>
      </dsp:nvSpPr>
      <dsp:spPr>
        <a:xfrm>
          <a:off x="2996406" y="1001183"/>
          <a:ext cx="2135187" cy="12811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ESCO Project solicited through DGS </a:t>
          </a:r>
        </a:p>
      </dsp:txBody>
      <dsp:txXfrm>
        <a:off x="3033928" y="1038705"/>
        <a:ext cx="2060143" cy="1206068"/>
      </dsp:txXfrm>
    </dsp:sp>
    <dsp:sp modelId="{8A1264B8-9904-4FED-B860-2FCC1F02BF59}">
      <dsp:nvSpPr>
        <dsp:cNvPr id="0" name=""/>
        <dsp:cNvSpPr/>
      </dsp:nvSpPr>
      <dsp:spPr>
        <a:xfrm>
          <a:off x="5319490" y="1376976"/>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a:off x="5319490" y="1482881"/>
        <a:ext cx="316861" cy="317716"/>
      </dsp:txXfrm>
    </dsp:sp>
    <dsp:sp modelId="{AC1C2483-FA5D-481F-9A4F-D00E954B9158}">
      <dsp:nvSpPr>
        <dsp:cNvPr id="0" name=""/>
        <dsp:cNvSpPr/>
      </dsp:nvSpPr>
      <dsp:spPr>
        <a:xfrm>
          <a:off x="5985668" y="1001183"/>
          <a:ext cx="2135187" cy="12811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Contract awarded to ESCO</a:t>
          </a:r>
        </a:p>
      </dsp:txBody>
      <dsp:txXfrm>
        <a:off x="6023190" y="1038705"/>
        <a:ext cx="2060143" cy="1206068"/>
      </dsp:txXfrm>
    </dsp:sp>
    <dsp:sp modelId="{6FF8FC9F-138A-45CE-8718-EC2F8593C779}">
      <dsp:nvSpPr>
        <dsp:cNvPr id="0" name=""/>
        <dsp:cNvSpPr/>
      </dsp:nvSpPr>
      <dsp:spPr>
        <a:xfrm rot="5400000">
          <a:off x="6826932" y="2431759"/>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5400000">
        <a:off x="6894404" y="2470192"/>
        <a:ext cx="317716" cy="316861"/>
      </dsp:txXfrm>
    </dsp:sp>
    <dsp:sp modelId="{DE217AD3-BA3B-4C2C-B753-6A727908DBFF}">
      <dsp:nvSpPr>
        <dsp:cNvPr id="0" name=""/>
        <dsp:cNvSpPr/>
      </dsp:nvSpPr>
      <dsp:spPr>
        <a:xfrm>
          <a:off x="5985668" y="3136371"/>
          <a:ext cx="2135187" cy="12811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Investment Grade Audit (IGA) conducted by ESCO</a:t>
          </a:r>
        </a:p>
      </dsp:txBody>
      <dsp:txXfrm>
        <a:off x="6023190" y="3173893"/>
        <a:ext cx="2060143" cy="1206068"/>
      </dsp:txXfrm>
    </dsp:sp>
    <dsp:sp modelId="{BABC266B-FB18-49BE-86DD-CCDD77784B60}">
      <dsp:nvSpPr>
        <dsp:cNvPr id="0" name=""/>
        <dsp:cNvSpPr/>
      </dsp:nvSpPr>
      <dsp:spPr>
        <a:xfrm rot="10800000">
          <a:off x="5345112" y="3512163"/>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5480910" y="3618068"/>
        <a:ext cx="316861" cy="317716"/>
      </dsp:txXfrm>
    </dsp:sp>
    <dsp:sp modelId="{1CC0ABD8-993E-4026-8718-2312C595713F}">
      <dsp:nvSpPr>
        <dsp:cNvPr id="0" name=""/>
        <dsp:cNvSpPr/>
      </dsp:nvSpPr>
      <dsp:spPr>
        <a:xfrm>
          <a:off x="2996406" y="3136370"/>
          <a:ext cx="2135187" cy="12811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Implementation of approved IGA by ESCO</a:t>
          </a:r>
        </a:p>
      </dsp:txBody>
      <dsp:txXfrm>
        <a:off x="3033928" y="3173892"/>
        <a:ext cx="2060143" cy="1206068"/>
      </dsp:txXfrm>
    </dsp:sp>
    <dsp:sp modelId="{B2B9FABC-D569-456A-8E02-F4FCFAE943E6}">
      <dsp:nvSpPr>
        <dsp:cNvPr id="0" name=""/>
        <dsp:cNvSpPr/>
      </dsp:nvSpPr>
      <dsp:spPr>
        <a:xfrm rot="10800000">
          <a:off x="2355850" y="3512163"/>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US" sz="1500" kern="1200"/>
        </a:p>
      </dsp:txBody>
      <dsp:txXfrm rot="10800000">
        <a:off x="2491648" y="3618068"/>
        <a:ext cx="316861" cy="317716"/>
      </dsp:txXfrm>
    </dsp:sp>
    <dsp:sp modelId="{17640A7D-2365-4CC0-B125-7B05C8229BCC}">
      <dsp:nvSpPr>
        <dsp:cNvPr id="0" name=""/>
        <dsp:cNvSpPr/>
      </dsp:nvSpPr>
      <dsp:spPr>
        <a:xfrm>
          <a:off x="7143" y="3136370"/>
          <a:ext cx="2135187" cy="12811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Measurement and Verification and performance guarantee</a:t>
          </a:r>
        </a:p>
      </dsp:txBody>
      <dsp:txXfrm>
        <a:off x="44665" y="3173892"/>
        <a:ext cx="2060143" cy="1206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7A4A4-6BF9-4901-9D80-41E41C2C601E}">
      <dsp:nvSpPr>
        <dsp:cNvPr id="0" name=""/>
        <dsp:cNvSpPr/>
      </dsp:nvSpPr>
      <dsp:spPr>
        <a:xfrm>
          <a:off x="4759076" y="563"/>
          <a:ext cx="1454646" cy="1454646"/>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Efficiency First Focus</a:t>
          </a:r>
        </a:p>
      </dsp:txBody>
      <dsp:txXfrm>
        <a:off x="4972104" y="213591"/>
        <a:ext cx="1028590" cy="1028590"/>
      </dsp:txXfrm>
    </dsp:sp>
    <dsp:sp modelId="{AB0F20AE-8365-470C-BA3B-08DBB4B5E82C}">
      <dsp:nvSpPr>
        <dsp:cNvPr id="0" name=""/>
        <dsp:cNvSpPr/>
      </dsp:nvSpPr>
      <dsp:spPr>
        <a:xfrm rot="2160000">
          <a:off x="6168231" y="1118998"/>
          <a:ext cx="388700" cy="490943"/>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6179366" y="1182916"/>
        <a:ext cx="272090" cy="294565"/>
      </dsp:txXfrm>
    </dsp:sp>
    <dsp:sp modelId="{E590746C-1CA2-46C3-9948-6480CBB87F7A}">
      <dsp:nvSpPr>
        <dsp:cNvPr id="0" name=""/>
        <dsp:cNvSpPr/>
      </dsp:nvSpPr>
      <dsp:spPr>
        <a:xfrm>
          <a:off x="6529240" y="1286662"/>
          <a:ext cx="1454646" cy="1454646"/>
        </a:xfrm>
        <a:prstGeom prst="ellipse">
          <a:avLst/>
        </a:prstGeom>
        <a:gradFill rotWithShape="0">
          <a:gsLst>
            <a:gs pos="0">
              <a:schemeClr val="accent4">
                <a:hueOff val="877085"/>
                <a:satOff val="1483"/>
                <a:lumOff val="539"/>
                <a:alphaOff val="0"/>
                <a:shade val="51000"/>
                <a:satMod val="130000"/>
              </a:schemeClr>
            </a:gs>
            <a:gs pos="80000">
              <a:schemeClr val="accent4">
                <a:hueOff val="877085"/>
                <a:satOff val="1483"/>
                <a:lumOff val="539"/>
                <a:alphaOff val="0"/>
                <a:shade val="93000"/>
                <a:satMod val="130000"/>
              </a:schemeClr>
            </a:gs>
            <a:gs pos="100000">
              <a:schemeClr val="accent4">
                <a:hueOff val="877085"/>
                <a:satOff val="1483"/>
                <a:lumOff val="53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Cost Effectiveness</a:t>
          </a:r>
        </a:p>
      </dsp:txBody>
      <dsp:txXfrm>
        <a:off x="6742268" y="1499690"/>
        <a:ext cx="1028590" cy="1028590"/>
      </dsp:txXfrm>
    </dsp:sp>
    <dsp:sp modelId="{20DFE8D9-2708-4458-BD26-0168889DB9F1}">
      <dsp:nvSpPr>
        <dsp:cNvPr id="0" name=""/>
        <dsp:cNvSpPr/>
      </dsp:nvSpPr>
      <dsp:spPr>
        <a:xfrm rot="6480000">
          <a:off x="6727542" y="2798528"/>
          <a:ext cx="388700" cy="490943"/>
        </a:xfrm>
        <a:prstGeom prst="rightArrow">
          <a:avLst>
            <a:gd name="adj1" fmla="val 60000"/>
            <a:gd name="adj2" fmla="val 50000"/>
          </a:avLst>
        </a:prstGeom>
        <a:gradFill rotWithShape="0">
          <a:gsLst>
            <a:gs pos="0">
              <a:schemeClr val="accent4">
                <a:hueOff val="877085"/>
                <a:satOff val="1483"/>
                <a:lumOff val="539"/>
                <a:alphaOff val="0"/>
                <a:shade val="51000"/>
                <a:satMod val="130000"/>
              </a:schemeClr>
            </a:gs>
            <a:gs pos="80000">
              <a:schemeClr val="accent4">
                <a:hueOff val="877085"/>
                <a:satOff val="1483"/>
                <a:lumOff val="539"/>
                <a:alphaOff val="0"/>
                <a:shade val="93000"/>
                <a:satMod val="130000"/>
              </a:schemeClr>
            </a:gs>
            <a:gs pos="100000">
              <a:schemeClr val="accent4">
                <a:hueOff val="877085"/>
                <a:satOff val="1483"/>
                <a:lumOff val="53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6803864" y="2841266"/>
        <a:ext cx="272090" cy="294565"/>
      </dsp:txXfrm>
    </dsp:sp>
    <dsp:sp modelId="{17D8E8DE-519A-4A54-8862-2F3333C1745A}">
      <dsp:nvSpPr>
        <dsp:cNvPr id="0" name=""/>
        <dsp:cNvSpPr/>
      </dsp:nvSpPr>
      <dsp:spPr>
        <a:xfrm>
          <a:off x="5853098" y="3367615"/>
          <a:ext cx="1454646" cy="1454646"/>
        </a:xfrm>
        <a:prstGeom prst="ellipse">
          <a:avLst/>
        </a:prstGeom>
        <a:gradFill rotWithShape="0">
          <a:gsLst>
            <a:gs pos="0">
              <a:schemeClr val="accent4">
                <a:hueOff val="1754170"/>
                <a:satOff val="2965"/>
                <a:lumOff val="1078"/>
                <a:alphaOff val="0"/>
                <a:shade val="51000"/>
                <a:satMod val="130000"/>
              </a:schemeClr>
            </a:gs>
            <a:gs pos="80000">
              <a:schemeClr val="accent4">
                <a:hueOff val="1754170"/>
                <a:satOff val="2965"/>
                <a:lumOff val="1078"/>
                <a:alphaOff val="0"/>
                <a:shade val="93000"/>
                <a:satMod val="130000"/>
              </a:schemeClr>
            </a:gs>
            <a:gs pos="100000">
              <a:schemeClr val="accent4">
                <a:hueOff val="1754170"/>
                <a:satOff val="2965"/>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Flexible</a:t>
          </a:r>
        </a:p>
      </dsp:txBody>
      <dsp:txXfrm>
        <a:off x="6066126" y="3580643"/>
        <a:ext cx="1028590" cy="1028590"/>
      </dsp:txXfrm>
    </dsp:sp>
    <dsp:sp modelId="{DAADD685-24B8-4E6E-BC62-7803542218D2}">
      <dsp:nvSpPr>
        <dsp:cNvPr id="0" name=""/>
        <dsp:cNvSpPr/>
      </dsp:nvSpPr>
      <dsp:spPr>
        <a:xfrm rot="10800000">
          <a:off x="5303050" y="3849466"/>
          <a:ext cx="388700" cy="490943"/>
        </a:xfrm>
        <a:prstGeom prst="rightArrow">
          <a:avLst>
            <a:gd name="adj1" fmla="val 60000"/>
            <a:gd name="adj2" fmla="val 50000"/>
          </a:avLst>
        </a:prstGeom>
        <a:gradFill rotWithShape="0">
          <a:gsLst>
            <a:gs pos="0">
              <a:schemeClr val="accent4">
                <a:hueOff val="1754170"/>
                <a:satOff val="2965"/>
                <a:lumOff val="1078"/>
                <a:alphaOff val="0"/>
                <a:shade val="51000"/>
                <a:satMod val="130000"/>
              </a:schemeClr>
            </a:gs>
            <a:gs pos="80000">
              <a:schemeClr val="accent4">
                <a:hueOff val="1754170"/>
                <a:satOff val="2965"/>
                <a:lumOff val="1078"/>
                <a:alphaOff val="0"/>
                <a:shade val="93000"/>
                <a:satMod val="130000"/>
              </a:schemeClr>
            </a:gs>
            <a:gs pos="100000">
              <a:schemeClr val="accent4">
                <a:hueOff val="1754170"/>
                <a:satOff val="2965"/>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5419660" y="3947655"/>
        <a:ext cx="272090" cy="294565"/>
      </dsp:txXfrm>
    </dsp:sp>
    <dsp:sp modelId="{F97E79D0-13B8-48E0-A99E-4318C3D43B41}">
      <dsp:nvSpPr>
        <dsp:cNvPr id="0" name=""/>
        <dsp:cNvSpPr/>
      </dsp:nvSpPr>
      <dsp:spPr>
        <a:xfrm>
          <a:off x="3665055" y="3367615"/>
          <a:ext cx="1454646" cy="1454646"/>
        </a:xfrm>
        <a:prstGeom prst="ellipse">
          <a:avLst/>
        </a:prstGeom>
        <a:gradFill rotWithShape="0">
          <a:gsLst>
            <a:gs pos="0">
              <a:schemeClr val="accent4">
                <a:hueOff val="2631254"/>
                <a:satOff val="4448"/>
                <a:lumOff val="1617"/>
                <a:alphaOff val="0"/>
                <a:shade val="51000"/>
                <a:satMod val="130000"/>
              </a:schemeClr>
            </a:gs>
            <a:gs pos="80000">
              <a:schemeClr val="accent4">
                <a:hueOff val="2631254"/>
                <a:satOff val="4448"/>
                <a:lumOff val="1617"/>
                <a:alphaOff val="0"/>
                <a:shade val="93000"/>
                <a:satMod val="130000"/>
              </a:schemeClr>
            </a:gs>
            <a:gs pos="100000">
              <a:schemeClr val="accent4">
                <a:hueOff val="2631254"/>
                <a:satOff val="4448"/>
                <a:lumOff val="161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Collaborative</a:t>
          </a:r>
        </a:p>
      </dsp:txBody>
      <dsp:txXfrm>
        <a:off x="3878083" y="3580643"/>
        <a:ext cx="1028590" cy="1028590"/>
      </dsp:txXfrm>
    </dsp:sp>
    <dsp:sp modelId="{CEB0E53E-272E-4ACF-9978-23AF2EFA5CE4}">
      <dsp:nvSpPr>
        <dsp:cNvPr id="0" name=""/>
        <dsp:cNvSpPr/>
      </dsp:nvSpPr>
      <dsp:spPr>
        <a:xfrm rot="15120000">
          <a:off x="3863356" y="2819453"/>
          <a:ext cx="388700" cy="490943"/>
        </a:xfrm>
        <a:prstGeom prst="rightArrow">
          <a:avLst>
            <a:gd name="adj1" fmla="val 60000"/>
            <a:gd name="adj2" fmla="val 50000"/>
          </a:avLst>
        </a:prstGeom>
        <a:gradFill rotWithShape="0">
          <a:gsLst>
            <a:gs pos="0">
              <a:schemeClr val="accent4">
                <a:hueOff val="2631254"/>
                <a:satOff val="4448"/>
                <a:lumOff val="1617"/>
                <a:alphaOff val="0"/>
                <a:shade val="51000"/>
                <a:satMod val="130000"/>
              </a:schemeClr>
            </a:gs>
            <a:gs pos="80000">
              <a:schemeClr val="accent4">
                <a:hueOff val="2631254"/>
                <a:satOff val="4448"/>
                <a:lumOff val="1617"/>
                <a:alphaOff val="0"/>
                <a:shade val="93000"/>
                <a:satMod val="130000"/>
              </a:schemeClr>
            </a:gs>
            <a:gs pos="100000">
              <a:schemeClr val="accent4">
                <a:hueOff val="2631254"/>
                <a:satOff val="4448"/>
                <a:lumOff val="1617"/>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10800000">
        <a:off x="3939678" y="2973093"/>
        <a:ext cx="272090" cy="294565"/>
      </dsp:txXfrm>
    </dsp:sp>
    <dsp:sp modelId="{37CB695F-1A8A-4E23-95FE-F0892E219540}">
      <dsp:nvSpPr>
        <dsp:cNvPr id="0" name=""/>
        <dsp:cNvSpPr/>
      </dsp:nvSpPr>
      <dsp:spPr>
        <a:xfrm>
          <a:off x="2988913" y="1286662"/>
          <a:ext cx="1454646" cy="1454646"/>
        </a:xfrm>
        <a:prstGeom prst="ellipse">
          <a:avLst/>
        </a:prstGeom>
        <a:gradFill rotWithShape="0">
          <a:gsLst>
            <a:gs pos="0">
              <a:schemeClr val="accent4">
                <a:hueOff val="3508339"/>
                <a:satOff val="5931"/>
                <a:lumOff val="2156"/>
                <a:alphaOff val="0"/>
                <a:shade val="51000"/>
                <a:satMod val="130000"/>
              </a:schemeClr>
            </a:gs>
            <a:gs pos="80000">
              <a:schemeClr val="accent4">
                <a:hueOff val="3508339"/>
                <a:satOff val="5931"/>
                <a:lumOff val="2156"/>
                <a:alphaOff val="0"/>
                <a:shade val="93000"/>
                <a:satMod val="130000"/>
              </a:schemeClr>
            </a:gs>
            <a:gs pos="100000">
              <a:schemeClr val="accent4">
                <a:hueOff val="3508339"/>
                <a:satOff val="5931"/>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a:t>Considers Multiple Needs</a:t>
          </a:r>
        </a:p>
      </dsp:txBody>
      <dsp:txXfrm>
        <a:off x="3201941" y="1499690"/>
        <a:ext cx="1028590" cy="1028590"/>
      </dsp:txXfrm>
    </dsp:sp>
    <dsp:sp modelId="{037EC245-5DC2-4AA5-812B-E8930A12340D}">
      <dsp:nvSpPr>
        <dsp:cNvPr id="0" name=""/>
        <dsp:cNvSpPr/>
      </dsp:nvSpPr>
      <dsp:spPr>
        <a:xfrm rot="19440000">
          <a:off x="4398067" y="1131930"/>
          <a:ext cx="388700" cy="490943"/>
        </a:xfrm>
        <a:prstGeom prst="rightArrow">
          <a:avLst>
            <a:gd name="adj1" fmla="val 60000"/>
            <a:gd name="adj2" fmla="val 50000"/>
          </a:avLst>
        </a:prstGeom>
        <a:gradFill rotWithShape="0">
          <a:gsLst>
            <a:gs pos="0">
              <a:schemeClr val="accent4">
                <a:hueOff val="3508339"/>
                <a:satOff val="5931"/>
                <a:lumOff val="2156"/>
                <a:alphaOff val="0"/>
                <a:shade val="51000"/>
                <a:satMod val="130000"/>
              </a:schemeClr>
            </a:gs>
            <a:gs pos="80000">
              <a:schemeClr val="accent4">
                <a:hueOff val="3508339"/>
                <a:satOff val="5931"/>
                <a:lumOff val="2156"/>
                <a:alphaOff val="0"/>
                <a:shade val="93000"/>
                <a:satMod val="130000"/>
              </a:schemeClr>
            </a:gs>
            <a:gs pos="100000">
              <a:schemeClr val="accent4">
                <a:hueOff val="3508339"/>
                <a:satOff val="5931"/>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4409202" y="1264390"/>
        <a:ext cx="272090" cy="2945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9FFE5-D620-43F3-A563-969975136978}">
      <dsp:nvSpPr>
        <dsp:cNvPr id="0" name=""/>
        <dsp:cNvSpPr/>
      </dsp:nvSpPr>
      <dsp:spPr>
        <a:xfrm>
          <a:off x="1119107" y="298192"/>
          <a:ext cx="629648" cy="629648"/>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BD28AF3-8C40-419F-BC8F-5A3570AF948B}">
      <dsp:nvSpPr>
        <dsp:cNvPr id="0" name=""/>
        <dsp:cNvSpPr/>
      </dsp:nvSpPr>
      <dsp:spPr>
        <a:xfrm>
          <a:off x="734322" y="1212353"/>
          <a:ext cx="1399218" cy="981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b="1" kern="1200" dirty="0"/>
            <a:t>4-pipe air-to-water heat pump</a:t>
          </a:r>
        </a:p>
      </dsp:txBody>
      <dsp:txXfrm>
        <a:off x="734322" y="1212353"/>
        <a:ext cx="1399218" cy="981366"/>
      </dsp:txXfrm>
    </dsp:sp>
    <dsp:sp modelId="{A3E176D7-316A-4DBF-B1F3-134617762604}">
      <dsp:nvSpPr>
        <dsp:cNvPr id="0" name=""/>
        <dsp:cNvSpPr/>
      </dsp:nvSpPr>
      <dsp:spPr>
        <a:xfrm>
          <a:off x="2763189" y="298192"/>
          <a:ext cx="629648" cy="6296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0DC8D9F-B04D-4E2F-9849-23EE27021D50}">
      <dsp:nvSpPr>
        <dsp:cNvPr id="0" name=""/>
        <dsp:cNvSpPr/>
      </dsp:nvSpPr>
      <dsp:spPr>
        <a:xfrm>
          <a:off x="2378404" y="1212353"/>
          <a:ext cx="1399218" cy="981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b="1" kern="1200" dirty="0">
              <a:solidFill>
                <a:prstClr val="white">
                  <a:hueOff val="0"/>
                  <a:satOff val="0"/>
                  <a:lumOff val="0"/>
                  <a:alphaOff val="0"/>
                </a:prstClr>
              </a:solidFill>
              <a:latin typeface="Calibri"/>
              <a:ea typeface="+mn-ea"/>
              <a:cs typeface="+mn-cs"/>
            </a:rPr>
            <a:t>Dual-purpose</a:t>
          </a:r>
          <a:r>
            <a:rPr lang="en-US" sz="1800" b="1" kern="1200" dirty="0"/>
            <a:t> heating/cooling coils in Air Handler Units</a:t>
          </a:r>
        </a:p>
      </dsp:txBody>
      <dsp:txXfrm>
        <a:off x="2378404" y="1212353"/>
        <a:ext cx="1399218" cy="981366"/>
      </dsp:txXfrm>
    </dsp:sp>
    <dsp:sp modelId="{67C9CCFD-97C7-4B0E-B274-AE40B5225C16}">
      <dsp:nvSpPr>
        <dsp:cNvPr id="0" name=""/>
        <dsp:cNvSpPr/>
      </dsp:nvSpPr>
      <dsp:spPr>
        <a:xfrm>
          <a:off x="4407271" y="298192"/>
          <a:ext cx="629648" cy="629648"/>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A8FF84-BDC2-44D5-ABBD-0727B73E109D}">
      <dsp:nvSpPr>
        <dsp:cNvPr id="0" name=""/>
        <dsp:cNvSpPr/>
      </dsp:nvSpPr>
      <dsp:spPr>
        <a:xfrm>
          <a:off x="4022486" y="1212353"/>
          <a:ext cx="1399218" cy="981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b="1" kern="1200" dirty="0">
              <a:latin typeface="+mn-lt"/>
            </a:rPr>
            <a:t>New VAV terminals with </a:t>
          </a:r>
          <a:r>
            <a:rPr lang="en-US" sz="2000" b="1" kern="1200" dirty="0">
              <a:solidFill>
                <a:prstClr val="white">
                  <a:hueOff val="0"/>
                  <a:satOff val="0"/>
                  <a:lumOff val="0"/>
                  <a:alphaOff val="0"/>
                </a:prstClr>
              </a:solidFill>
              <a:latin typeface="+mn-lt"/>
              <a:ea typeface="+mn-ea"/>
              <a:cs typeface="+mn-cs"/>
            </a:rPr>
            <a:t>reheat</a:t>
          </a:r>
          <a:r>
            <a:rPr lang="en-US" sz="2000" b="1" kern="1200" dirty="0">
              <a:latin typeface="+mn-lt"/>
            </a:rPr>
            <a:t> coils</a:t>
          </a:r>
        </a:p>
      </dsp:txBody>
      <dsp:txXfrm>
        <a:off x="4022486" y="1212353"/>
        <a:ext cx="1399218" cy="981366"/>
      </dsp:txXfrm>
    </dsp:sp>
    <dsp:sp modelId="{63048380-FA6D-4145-A1F3-2DD264E634CC}">
      <dsp:nvSpPr>
        <dsp:cNvPr id="0" name=""/>
        <dsp:cNvSpPr/>
      </dsp:nvSpPr>
      <dsp:spPr>
        <a:xfrm>
          <a:off x="6051353" y="298192"/>
          <a:ext cx="629648" cy="6296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998350C-AAA1-428D-AEDE-0C0BC3262905}">
      <dsp:nvSpPr>
        <dsp:cNvPr id="0" name=""/>
        <dsp:cNvSpPr/>
      </dsp:nvSpPr>
      <dsp:spPr>
        <a:xfrm>
          <a:off x="5666568" y="1212353"/>
          <a:ext cx="1399218" cy="981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b="1" kern="1200" dirty="0"/>
            <a:t>Heat pump water heater &amp; 300-gal expansion tank</a:t>
          </a:r>
        </a:p>
      </dsp:txBody>
      <dsp:txXfrm>
        <a:off x="5666568" y="1212353"/>
        <a:ext cx="1399218" cy="981366"/>
      </dsp:txXfrm>
    </dsp:sp>
    <dsp:sp modelId="{7BD66E6E-CCAA-4505-86F1-34994E315D7B}">
      <dsp:nvSpPr>
        <dsp:cNvPr id="0" name=""/>
        <dsp:cNvSpPr/>
      </dsp:nvSpPr>
      <dsp:spPr>
        <a:xfrm>
          <a:off x="1119107" y="2543524"/>
          <a:ext cx="629648" cy="629648"/>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1550485-ABC8-4354-A1CA-0823CC367CD0}">
      <dsp:nvSpPr>
        <dsp:cNvPr id="0" name=""/>
        <dsp:cNvSpPr/>
      </dsp:nvSpPr>
      <dsp:spPr>
        <a:xfrm>
          <a:off x="734322" y="3457684"/>
          <a:ext cx="1399218" cy="981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b="1" kern="1200" dirty="0"/>
            <a:t>Building Automation System Updates</a:t>
          </a:r>
        </a:p>
      </dsp:txBody>
      <dsp:txXfrm>
        <a:off x="734322" y="3457684"/>
        <a:ext cx="1399218" cy="981366"/>
      </dsp:txXfrm>
    </dsp:sp>
    <dsp:sp modelId="{348B3C39-71D4-465F-A319-599D9194054E}">
      <dsp:nvSpPr>
        <dsp:cNvPr id="0" name=""/>
        <dsp:cNvSpPr/>
      </dsp:nvSpPr>
      <dsp:spPr>
        <a:xfrm>
          <a:off x="2763189" y="2543524"/>
          <a:ext cx="629648" cy="629648"/>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A53DBF-28E2-46CE-B4E7-897E872AA503}">
      <dsp:nvSpPr>
        <dsp:cNvPr id="0" name=""/>
        <dsp:cNvSpPr/>
      </dsp:nvSpPr>
      <dsp:spPr>
        <a:xfrm>
          <a:off x="2378404" y="3457684"/>
          <a:ext cx="1399218" cy="981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b="1" kern="1200" dirty="0"/>
            <a:t>Energy Efficient Window Upgrades</a:t>
          </a:r>
        </a:p>
      </dsp:txBody>
      <dsp:txXfrm>
        <a:off x="2378404" y="3457684"/>
        <a:ext cx="1399218" cy="981366"/>
      </dsp:txXfrm>
    </dsp:sp>
    <dsp:sp modelId="{E2B157B1-CAB4-464A-A67E-BCD0899568A5}">
      <dsp:nvSpPr>
        <dsp:cNvPr id="0" name=""/>
        <dsp:cNvSpPr/>
      </dsp:nvSpPr>
      <dsp:spPr>
        <a:xfrm>
          <a:off x="4407271" y="2543524"/>
          <a:ext cx="629648" cy="629648"/>
        </a:xfrm>
        <a:prstGeom prst="rect">
          <a:avLst/>
        </a:prstGeom>
        <a:blipFill>
          <a:blip xmlns:r="http://schemas.openxmlformats.org/officeDocument/2006/relationships">
            <a:extLst>
              <a:ext uri="{96DAC541-7B7A-43D3-8B79-37D633B846F1}">
                <asvg:svgBlip xmlns:asvg="http://schemas.microsoft.com/office/drawing/2016/SVG/main" r:embed="rId7"/>
              </a:ext>
            </a:extLst>
          </a:blip>
          <a:srcRect/>
          <a:stretch>
            <a:fillRect/>
          </a:stretch>
        </a:blip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D51301-F003-407F-9CF2-A3785EF2AEB4}">
      <dsp:nvSpPr>
        <dsp:cNvPr id="0" name=""/>
        <dsp:cNvSpPr/>
      </dsp:nvSpPr>
      <dsp:spPr>
        <a:xfrm>
          <a:off x="4022486" y="3457684"/>
          <a:ext cx="1399218" cy="981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b="1" kern="1200" dirty="0"/>
            <a:t>Electrical Upgrades</a:t>
          </a:r>
        </a:p>
      </dsp:txBody>
      <dsp:txXfrm>
        <a:off x="4022486" y="3457684"/>
        <a:ext cx="1399218" cy="981366"/>
      </dsp:txXfrm>
    </dsp:sp>
    <dsp:sp modelId="{25843BE1-A21C-4CDB-9DBD-60CF3DBCC8C0}">
      <dsp:nvSpPr>
        <dsp:cNvPr id="0" name=""/>
        <dsp:cNvSpPr/>
      </dsp:nvSpPr>
      <dsp:spPr>
        <a:xfrm>
          <a:off x="6051353" y="2543524"/>
          <a:ext cx="629648" cy="629648"/>
        </a:xfrm>
        <a:prstGeom prst="rect">
          <a:avLst/>
        </a:prstGeom>
        <a:blipFill>
          <a:blip xmlns:r="http://schemas.openxmlformats.org/officeDocument/2006/relationships">
            <a:extLst>
              <a:ext uri="{96DAC541-7B7A-43D3-8B79-37D633B846F1}">
                <asvg:svgBlip xmlns:asvg="http://schemas.microsoft.com/office/drawing/2016/SVG/main" r:embed="rId8"/>
              </a:ext>
            </a:extLst>
          </a:blip>
          <a:srcRect/>
          <a:stretch>
            <a:fillRect/>
          </a:stretch>
        </a:blip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1BD1E2-BB39-48A7-B201-D98B2C87DE06}">
      <dsp:nvSpPr>
        <dsp:cNvPr id="0" name=""/>
        <dsp:cNvSpPr/>
      </dsp:nvSpPr>
      <dsp:spPr>
        <a:xfrm>
          <a:off x="5666568" y="3457684"/>
          <a:ext cx="1399218" cy="981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b="1" kern="1200" dirty="0"/>
            <a:t>LED Lighting Upgrades</a:t>
          </a:r>
        </a:p>
      </dsp:txBody>
      <dsp:txXfrm>
        <a:off x="5666568" y="3457684"/>
        <a:ext cx="1399218" cy="9813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CA4C7-8EBE-4C19-9B05-086E8B36872E}">
      <dsp:nvSpPr>
        <dsp:cNvPr id="0" name=""/>
        <dsp:cNvSpPr/>
      </dsp:nvSpPr>
      <dsp:spPr>
        <a:xfrm>
          <a:off x="2273400" y="318912"/>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C0356F-B857-47CE-8E7E-DE31E66D2BCB}">
      <dsp:nvSpPr>
        <dsp:cNvPr id="0" name=""/>
        <dsp:cNvSpPr/>
      </dsp:nvSpPr>
      <dsp:spPr>
        <a:xfrm>
          <a:off x="2741400" y="786912"/>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76DC4D-D559-44C8-BB19-744232972F63}">
      <dsp:nvSpPr>
        <dsp:cNvPr id="0" name=""/>
        <dsp:cNvSpPr/>
      </dsp:nvSpPr>
      <dsp:spPr>
        <a:xfrm>
          <a:off x="1571400" y="3198912"/>
          <a:ext cx="3600000" cy="130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cap="all"/>
          </a:pPr>
          <a:r>
            <a:rPr lang="en-US" sz="2800" kern="1200"/>
            <a:t>$12k – 179D Federal Energy Efficiency Tax Credit</a:t>
          </a:r>
        </a:p>
      </dsp:txBody>
      <dsp:txXfrm>
        <a:off x="1571400" y="3198912"/>
        <a:ext cx="3600000" cy="1305000"/>
      </dsp:txXfrm>
    </dsp:sp>
    <dsp:sp modelId="{56EE4D6F-C72C-44AD-AAFA-4E448FC21C55}">
      <dsp:nvSpPr>
        <dsp:cNvPr id="0" name=""/>
        <dsp:cNvSpPr/>
      </dsp:nvSpPr>
      <dsp:spPr>
        <a:xfrm>
          <a:off x="6503400" y="318912"/>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517300-C8CA-4CBB-B931-43AFA7D52F76}">
      <dsp:nvSpPr>
        <dsp:cNvPr id="0" name=""/>
        <dsp:cNvSpPr/>
      </dsp:nvSpPr>
      <dsp:spPr>
        <a:xfrm>
          <a:off x="6971400" y="786912"/>
          <a:ext cx="1260000" cy="126000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1A4AEC5-E30E-4233-B3F0-B1AAB1A48761}">
      <dsp:nvSpPr>
        <dsp:cNvPr id="0" name=""/>
        <dsp:cNvSpPr/>
      </dsp:nvSpPr>
      <dsp:spPr>
        <a:xfrm>
          <a:off x="5801400" y="3198912"/>
          <a:ext cx="3600000" cy="130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defRPr cap="all"/>
          </a:pPr>
          <a:r>
            <a:rPr lang="en-US" sz="2800" kern="1200"/>
            <a:t>$76k – California energy design assistance credit</a:t>
          </a:r>
        </a:p>
      </dsp:txBody>
      <dsp:txXfrm>
        <a:off x="5801400" y="3198912"/>
        <a:ext cx="3600000" cy="1305000"/>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0AE1F6A-4E37-3291-021D-031ECB559D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0D74528-32C6-068B-D209-0E22B42C90F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9562A-7ADA-4761-9252-DB34ACF23E50}" type="datetimeFigureOut">
              <a:rPr lang="en-US" smtClean="0"/>
              <a:t>9/15/2026</a:t>
            </a:fld>
            <a:endParaRPr lang="en-US"/>
          </a:p>
        </p:txBody>
      </p:sp>
      <p:sp>
        <p:nvSpPr>
          <p:cNvPr id="4" name="Footer Placeholder 3">
            <a:extLst>
              <a:ext uri="{FF2B5EF4-FFF2-40B4-BE49-F238E27FC236}">
                <a16:creationId xmlns:a16="http://schemas.microsoft.com/office/drawing/2014/main" id="{EEC04A5F-E6E1-971C-7B67-53A02575C3B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56FADC0-8DD2-7B56-D6B6-610FCBBA431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FE07C4-A11B-4258-883B-C95EB21E203E}" type="slidenum">
              <a:rPr lang="en-US" smtClean="0"/>
              <a:t>‹#›</a:t>
            </a:fld>
            <a:endParaRPr lang="en-US"/>
          </a:p>
        </p:txBody>
      </p:sp>
    </p:spTree>
    <p:extLst>
      <p:ext uri="{BB962C8B-B14F-4D97-AF65-F5344CB8AC3E}">
        <p14:creationId xmlns:p14="http://schemas.microsoft.com/office/powerpoint/2010/main" val="33191591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0F724D-D38E-4C67-A64E-7DDD1D1E13EC}"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C79319-03C1-4669-9836-D806F1F7CB7F}" type="slidenum">
              <a:rPr lang="en-US" smtClean="0"/>
              <a:t>‹#›</a:t>
            </a:fld>
            <a:endParaRPr lang="en-US"/>
          </a:p>
        </p:txBody>
      </p:sp>
    </p:spTree>
    <p:extLst>
      <p:ext uri="{BB962C8B-B14F-4D97-AF65-F5344CB8AC3E}">
        <p14:creationId xmlns:p14="http://schemas.microsoft.com/office/powerpoint/2010/main" val="395410902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introductions</a:t>
            </a:r>
          </a:p>
          <a:p>
            <a:endParaRPr lang="en-US"/>
          </a:p>
        </p:txBody>
      </p:sp>
      <p:sp>
        <p:nvSpPr>
          <p:cNvPr id="4" name="Slide Number Placeholder 3"/>
          <p:cNvSpPr>
            <a:spLocks noGrp="1"/>
          </p:cNvSpPr>
          <p:nvPr>
            <p:ph type="sldNum" sz="quarter" idx="5"/>
          </p:nvPr>
        </p:nvSpPr>
        <p:spPr/>
        <p:txBody>
          <a:bodyPr/>
          <a:lstStyle/>
          <a:p>
            <a:fld id="{5BC79319-03C1-4669-9836-D806F1F7CB7F}" type="slidenum">
              <a:rPr lang="en-US" smtClean="0"/>
              <a:t>1</a:t>
            </a:fld>
            <a:endParaRPr lang="en-US"/>
          </a:p>
        </p:txBody>
      </p:sp>
    </p:spTree>
    <p:extLst>
      <p:ext uri="{BB962C8B-B14F-4D97-AF65-F5344CB8AC3E}">
        <p14:creationId xmlns:p14="http://schemas.microsoft.com/office/powerpoint/2010/main" val="3051316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95">
              <a:defRPr/>
            </a:pPr>
            <a:r>
              <a:rPr lang="en-US">
                <a:latin typeface="Arial" panose="020B0604020202020204" pitchFamily="34" charset="0"/>
                <a:cs typeface="Arial" panose="020B0604020202020204" pitchFamily="34" charset="0"/>
              </a:rPr>
              <a:t>[VM]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9FA036-26A5-4829-844C-73AC8ABA7F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6492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a:t>
            </a:r>
          </a:p>
          <a:p>
            <a:r>
              <a:rPr lang="en-US" b="1" dirty="0"/>
              <a:t>Executive Order B-18-12- </a:t>
            </a:r>
            <a:r>
              <a:rPr lang="en-US" dirty="0"/>
              <a:t>Executive Order B-18-12 is a 2012 California directive issued by Governor Jerry Brown that mandates state agencies to reduce environmental impacts, energy use, and greenhouse gas emissions in state buildings. ZNE for new buildings and major renovations designed after 2025 and for 50% existing ZNE by 2025. LEED silver</a:t>
            </a:r>
          </a:p>
          <a:p>
            <a:r>
              <a:rPr lang="en-US" sz="1200" b="1" dirty="0">
                <a:latin typeface="+mn-lt"/>
                <a:ea typeface="Calibri"/>
                <a:cs typeface="Calibri"/>
              </a:rPr>
              <a:t>EO B-16-12 </a:t>
            </a:r>
            <a:r>
              <a:rPr lang="en-US" sz="1200" dirty="0">
                <a:latin typeface="+mn-lt"/>
                <a:ea typeface="Calibri"/>
                <a:cs typeface="Calibri"/>
              </a:rPr>
              <a:t>– target 80% reduction in GHG emissions from transportation 1990 by 2050. goal 1.5 ZEVs on roads by 2025. at least 10% of all new purchased ZEVs and 25% light. OFAM increased targeting 50% non-public by 2025.</a:t>
            </a:r>
          </a:p>
          <a:p>
            <a:r>
              <a:rPr lang="en-US" sz="1200" b="1" dirty="0">
                <a:latin typeface="+mn-lt"/>
                <a:ea typeface="Calibri"/>
                <a:cs typeface="Calibri"/>
              </a:rPr>
              <a:t>EO B-30-15 </a:t>
            </a:r>
            <a:r>
              <a:rPr lang="en-US" sz="1200" dirty="0">
                <a:latin typeface="+mn-lt"/>
                <a:ea typeface="Calibri"/>
                <a:cs typeface="Calibri"/>
              </a:rPr>
              <a:t>-Reduce GHG to 40% below 1990 levels by 2030. </a:t>
            </a:r>
          </a:p>
          <a:p>
            <a:r>
              <a:rPr lang="en-US" sz="1200" b="1" dirty="0">
                <a:latin typeface="+mn-lt"/>
                <a:ea typeface="Calibri"/>
                <a:cs typeface="Calibri"/>
              </a:rPr>
              <a:t>SB 1020 </a:t>
            </a:r>
            <a:r>
              <a:rPr lang="en-US" sz="1200" dirty="0">
                <a:latin typeface="+mn-lt"/>
                <a:ea typeface="Calibri"/>
                <a:cs typeface="Calibri"/>
              </a:rPr>
              <a:t>– on top of state’s existing requirement of 60% renewable </a:t>
            </a:r>
            <a:r>
              <a:rPr lang="en-US" sz="1200" dirty="0" err="1">
                <a:latin typeface="+mn-lt"/>
                <a:ea typeface="Calibri"/>
                <a:cs typeface="Calibri"/>
              </a:rPr>
              <a:t>elec</a:t>
            </a:r>
            <a:r>
              <a:rPr lang="en-US" sz="1200" dirty="0">
                <a:latin typeface="+mn-lt"/>
                <a:ea typeface="Calibri"/>
                <a:cs typeface="Calibri"/>
              </a:rPr>
              <a:t> by 2030, it sets new benchmark of 90% clean energy by 2025 and 95% clean by 2040 </a:t>
            </a:r>
          </a:p>
          <a:p>
            <a:r>
              <a:rPr lang="en-US" sz="1200" b="1" dirty="0">
                <a:latin typeface="+mn-lt"/>
                <a:ea typeface="Calibri"/>
                <a:cs typeface="Calibri"/>
              </a:rPr>
              <a:t>SB 416 </a:t>
            </a:r>
            <a:r>
              <a:rPr lang="en-US" sz="1200" dirty="0">
                <a:latin typeface="+mn-lt"/>
                <a:ea typeface="Calibri"/>
                <a:cs typeface="Calibri"/>
              </a:rPr>
              <a:t>– LEED gold new and major over 10k</a:t>
            </a:r>
          </a:p>
        </p:txBody>
      </p:sp>
      <p:sp>
        <p:nvSpPr>
          <p:cNvPr id="4" name="Slide Number Placeholder 3"/>
          <p:cNvSpPr>
            <a:spLocks noGrp="1"/>
          </p:cNvSpPr>
          <p:nvPr>
            <p:ph type="sldNum" sz="quarter" idx="5"/>
          </p:nvPr>
        </p:nvSpPr>
        <p:spPr/>
        <p:txBody>
          <a:bodyPr/>
          <a:lstStyle/>
          <a:p>
            <a:fld id="{5BC79319-03C1-4669-9836-D806F1F7CB7F}" type="slidenum">
              <a:rPr lang="en-US" smtClean="0"/>
              <a:t>3</a:t>
            </a:fld>
            <a:endParaRPr lang="en-US"/>
          </a:p>
        </p:txBody>
      </p:sp>
    </p:spTree>
    <p:extLst>
      <p:ext uri="{BB962C8B-B14F-4D97-AF65-F5344CB8AC3E}">
        <p14:creationId xmlns:p14="http://schemas.microsoft.com/office/powerpoint/2010/main" val="2736198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[VM]</a:t>
            </a:r>
          </a:p>
        </p:txBody>
      </p:sp>
      <p:sp>
        <p:nvSpPr>
          <p:cNvPr id="4" name="Slide Number Placeholder 3"/>
          <p:cNvSpPr>
            <a:spLocks noGrp="1"/>
          </p:cNvSpPr>
          <p:nvPr>
            <p:ph type="sldNum" sz="quarter" idx="5"/>
          </p:nvPr>
        </p:nvSpPr>
        <p:spPr/>
        <p:txBody>
          <a:bodyPr/>
          <a:lstStyle/>
          <a:p>
            <a:fld id="{5BC79319-03C1-4669-9836-D806F1F7CB7F}" type="slidenum">
              <a:rPr lang="en-US" smtClean="0"/>
              <a:t>4</a:t>
            </a:fld>
            <a:endParaRPr lang="en-US"/>
          </a:p>
        </p:txBody>
      </p:sp>
    </p:spTree>
    <p:extLst>
      <p:ext uri="{BB962C8B-B14F-4D97-AF65-F5344CB8AC3E}">
        <p14:creationId xmlns:p14="http://schemas.microsoft.com/office/powerpoint/2010/main" val="1506495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[VM]</a:t>
            </a:r>
          </a:p>
        </p:txBody>
      </p:sp>
      <p:sp>
        <p:nvSpPr>
          <p:cNvPr id="4" name="Slide Number Placeholder 3"/>
          <p:cNvSpPr>
            <a:spLocks noGrp="1"/>
          </p:cNvSpPr>
          <p:nvPr>
            <p:ph type="sldNum" sz="quarter" idx="5"/>
          </p:nvPr>
        </p:nvSpPr>
        <p:spPr/>
        <p:txBody>
          <a:bodyPr/>
          <a:lstStyle/>
          <a:p>
            <a:fld id="{5BC79319-03C1-4669-9836-D806F1F7CB7F}" type="slidenum">
              <a:rPr lang="en-US" smtClean="0"/>
              <a:t>5</a:t>
            </a:fld>
            <a:endParaRPr lang="en-US"/>
          </a:p>
        </p:txBody>
      </p:sp>
    </p:spTree>
    <p:extLst>
      <p:ext uri="{BB962C8B-B14F-4D97-AF65-F5344CB8AC3E}">
        <p14:creationId xmlns:p14="http://schemas.microsoft.com/office/powerpoint/2010/main" val="1842802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[VM]</a:t>
            </a:r>
          </a:p>
          <a:p>
            <a:r>
              <a:rPr lang="en-US"/>
              <a:t> </a:t>
            </a:r>
          </a:p>
          <a:p>
            <a:r>
              <a:rPr lang="en-US"/>
              <a:t>Combined capital and maintenance dollars. Budget stretcher. </a:t>
            </a:r>
          </a:p>
        </p:txBody>
      </p:sp>
      <p:sp>
        <p:nvSpPr>
          <p:cNvPr id="4" name="Slide Number Placeholder 3"/>
          <p:cNvSpPr>
            <a:spLocks noGrp="1"/>
          </p:cNvSpPr>
          <p:nvPr>
            <p:ph type="sldNum" sz="quarter" idx="5"/>
          </p:nvPr>
        </p:nvSpPr>
        <p:spPr/>
        <p:txBody>
          <a:bodyPr/>
          <a:lstStyle/>
          <a:p>
            <a:fld id="{5BC79319-03C1-4669-9836-D806F1F7CB7F}" type="slidenum">
              <a:rPr lang="en-US" smtClean="0"/>
              <a:t>6</a:t>
            </a:fld>
            <a:endParaRPr lang="en-US"/>
          </a:p>
        </p:txBody>
      </p:sp>
    </p:spTree>
    <p:extLst>
      <p:ext uri="{BB962C8B-B14F-4D97-AF65-F5344CB8AC3E}">
        <p14:creationId xmlns:p14="http://schemas.microsoft.com/office/powerpoint/2010/main" val="3851450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A097B-23C4-DBC9-A7D2-FA4BCAE95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395AA-509E-149B-5379-F28A75ED2A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0682BE-DC5A-8DFA-1000-634249A4303D}"/>
              </a:ext>
            </a:extLst>
          </p:cNvPr>
          <p:cNvSpPr>
            <a:spLocks noGrp="1"/>
          </p:cNvSpPr>
          <p:nvPr>
            <p:ph type="body" idx="1"/>
          </p:nvPr>
        </p:nvSpPr>
        <p:spPr/>
        <p:txBody>
          <a:bodyPr/>
          <a:lstStyle/>
          <a:p>
            <a:r>
              <a:rPr lang="en-US"/>
              <a:t>[VM] </a:t>
            </a:r>
          </a:p>
          <a:p>
            <a:endParaRPr lang="en-US"/>
          </a:p>
        </p:txBody>
      </p:sp>
      <p:sp>
        <p:nvSpPr>
          <p:cNvPr id="4" name="Slide Number Placeholder 3">
            <a:extLst>
              <a:ext uri="{FF2B5EF4-FFF2-40B4-BE49-F238E27FC236}">
                <a16:creationId xmlns:a16="http://schemas.microsoft.com/office/drawing/2014/main" id="{12061B40-6C9B-FDC4-90E5-482B852A96BE}"/>
              </a:ext>
            </a:extLst>
          </p:cNvPr>
          <p:cNvSpPr>
            <a:spLocks noGrp="1"/>
          </p:cNvSpPr>
          <p:nvPr>
            <p:ph type="sldNum" sz="quarter" idx="5"/>
          </p:nvPr>
        </p:nvSpPr>
        <p:spPr/>
        <p:txBody>
          <a:bodyPr/>
          <a:lstStyle/>
          <a:p>
            <a:fld id="{5BC79319-03C1-4669-9836-D806F1F7CB7F}" type="slidenum">
              <a:rPr lang="en-US" smtClean="0"/>
              <a:t>7</a:t>
            </a:fld>
            <a:endParaRPr lang="en-US"/>
          </a:p>
        </p:txBody>
      </p:sp>
    </p:spTree>
    <p:extLst>
      <p:ext uri="{BB962C8B-B14F-4D97-AF65-F5344CB8AC3E}">
        <p14:creationId xmlns:p14="http://schemas.microsoft.com/office/powerpoint/2010/main" val="4129669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Body)"/>
                <a:ea typeface="Tahoma" charset="0"/>
                <a:cs typeface="Tahoma" charset="0"/>
              </a:rPr>
              <a:t>[VM]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Calibri (Body)"/>
              <a:ea typeface="Tahoma" charset="0"/>
              <a:cs typeface="Tahoma"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Body)"/>
                <a:ea typeface="Tahoma" charset="0"/>
                <a:cs typeface="Tahoma" charset="0"/>
              </a:rPr>
              <a:t>What are the requirements for each type?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Calibri (Body)"/>
              <a:ea typeface="Tahoma" charset="0"/>
              <a:cs typeface="Tahoma"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Body)"/>
                <a:ea typeface="Tahoma" charset="0"/>
                <a:cs typeface="Tahoma" charset="0"/>
              </a:rPr>
              <a:t>Any limitation for OBF?</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Calibri (Body)"/>
              <a:ea typeface="Tahoma" charset="0"/>
              <a:cs typeface="Tahoma"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Calibri (Body)"/>
              <a:ea typeface="Tahoma" charset="0"/>
              <a:cs typeface="Tahoma"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Calibri (Body)"/>
              <a:ea typeface="Tahoma" charset="0"/>
              <a:cs typeface="Tahom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black"/>
              </a:solidFill>
              <a:effectLst/>
              <a:uLnTx/>
              <a:uFillTx/>
              <a:latin typeface="Calibri (Body)"/>
              <a:ea typeface="Tahoma" charset="0"/>
              <a:cs typeface="Tahoma"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FFBFCA-FEE2-40BC-8A00-65AAD557D0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1392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[DL]</a:t>
            </a:r>
          </a:p>
          <a:p>
            <a:endParaRPr lang="en-US"/>
          </a:p>
          <a:p>
            <a:r>
              <a:rPr lang="en-US"/>
              <a:t>I am going to show you a success story of how the ESPC process was utilized to develop a comprehensive project at one of our Caltrans locations, but first I want to share about Climate Action at Caltrans. </a:t>
            </a:r>
          </a:p>
          <a:p>
            <a:endParaRPr lang="en-US"/>
          </a:p>
          <a:p>
            <a:r>
              <a:rPr lang="en-US"/>
              <a:t>Caltrans has made Climate Action one of the five core goals in its Strategic Management Plan. To achieve the goal of climate action within the plan, Caltrans has identified several strategies that include decarbonizing fleet, equipment and facilities, promoting low carbon and zero emissions options in project development and construction, and proactively collaborating with external partners to lead on climate action. </a:t>
            </a:r>
          </a:p>
          <a:p>
            <a:endParaRPr lang="en-US"/>
          </a:p>
          <a:p>
            <a:r>
              <a:rPr lang="en-US"/>
              <a:t>These supporting strategies were specifically created in alignment with specific legislative requirements in California, particularly Senate Bill 1203, which requires state agencies to meet net-zero greenhouse gases by 2035 and has influenced scope changes to several projects at Caltrans and is being integrated into the way new facilities will be built in the future. </a:t>
            </a:r>
          </a:p>
          <a:p>
            <a:endParaRPr lang="en-US"/>
          </a:p>
          <a:p>
            <a:r>
              <a:rPr lang="en-US" sz="1200" b="0" i="0" u="none" strike="noStrike" baseline="0">
                <a:solidFill>
                  <a:srgbClr val="000000"/>
                </a:solidFill>
                <a:latin typeface="Proxima Nova Lt"/>
              </a:rPr>
              <a:t>Caltrans has approximately 8 million square feet of buildings in its portfolio, with approximately 14% of the built environment currently going through ESPC projects. These projects range from district office buildings to equipment repair facilities and transportation management centers. </a:t>
            </a:r>
          </a:p>
          <a:p>
            <a:endParaRPr lang="en-US"/>
          </a:p>
        </p:txBody>
      </p:sp>
      <p:sp>
        <p:nvSpPr>
          <p:cNvPr id="4" name="Slide Number Placeholder 3"/>
          <p:cNvSpPr>
            <a:spLocks noGrp="1"/>
          </p:cNvSpPr>
          <p:nvPr>
            <p:ph type="sldNum" sz="quarter" idx="5"/>
          </p:nvPr>
        </p:nvSpPr>
        <p:spPr/>
        <p:txBody>
          <a:bodyPr/>
          <a:lstStyle/>
          <a:p>
            <a:fld id="{5BC79319-03C1-4669-9836-D806F1F7CB7F}" type="slidenum">
              <a:rPr lang="en-US" smtClean="0"/>
              <a:t>9</a:t>
            </a:fld>
            <a:endParaRPr lang="en-US"/>
          </a:p>
        </p:txBody>
      </p:sp>
    </p:spTree>
    <p:extLst>
      <p:ext uri="{BB962C8B-B14F-4D97-AF65-F5344CB8AC3E}">
        <p14:creationId xmlns:p14="http://schemas.microsoft.com/office/powerpoint/2010/main" val="634126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E7D55-0D2D-E398-B98D-8BFF23B9A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725408-EE50-C80B-BA34-6D1836EDD4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184A71-5DDC-C7E5-B622-D378F90FFF1D}"/>
              </a:ext>
            </a:extLst>
          </p:cNvPr>
          <p:cNvSpPr>
            <a:spLocks noGrp="1"/>
          </p:cNvSpPr>
          <p:nvPr>
            <p:ph type="body" idx="1"/>
          </p:nvPr>
        </p:nvSpPr>
        <p:spPr/>
        <p:txBody>
          <a:bodyPr/>
          <a:lstStyle/>
          <a:p>
            <a:r>
              <a:rPr lang="en-US" sz="1800" b="0" i="0" u="none" strike="noStrike" baseline="0">
                <a:solidFill>
                  <a:srgbClr val="000000"/>
                </a:solidFill>
                <a:latin typeface="Proxima Nova Lt"/>
              </a:rPr>
              <a:t>[</a:t>
            </a:r>
            <a:r>
              <a:rPr lang="en-US" sz="1800" b="0" i="0" u="none" strike="noStrike" baseline="0">
                <a:solidFill>
                  <a:srgbClr val="000000"/>
                </a:solidFill>
                <a:effectLst/>
                <a:latin typeface="Proxima Nova Lt"/>
                <a:ea typeface="+mn-ea"/>
                <a:cs typeface="+mn-cs"/>
              </a:rPr>
              <a:t>DL]</a:t>
            </a:r>
          </a:p>
          <a:p>
            <a:endParaRPr lang="en-US" sz="1200">
              <a:solidFill>
                <a:schemeClr val="tx1">
                  <a:lumMod val="75000"/>
                  <a:lumOff val="25000"/>
                </a:schemeClr>
              </a:solidFill>
              <a:ea typeface="Calibri"/>
              <a:cs typeface="Calibri"/>
            </a:endParaRPr>
          </a:p>
          <a:p>
            <a:r>
              <a:rPr lang="en-US"/>
              <a:t>This project started with a remote energy audit through the State of California Energy Strategy and Support Program, an energy efficiency program offered by investor-owned utilities and administered by Franklin Energy. The remote audit identified potential savings through simple, low-cost measures that could reduce electricity usage by up to 30%. </a:t>
            </a:r>
          </a:p>
          <a:p>
            <a:endParaRPr lang="en-US"/>
          </a:p>
          <a:p>
            <a:r>
              <a:rPr lang="en-US"/>
              <a:t>To validate the savings, Franklin Energy’s engineers made a trip to Eureka to do an on-site audit and qualify the potential measures and help Caltrans get leadership support to pursue the project. The onsite audit found opportunity to reduce natural gas consumption by 40% while also shaving peak demand by 11.7% and reducing overall electricity use by about 9%. The savings opportunities were presented to Caltrans leadership and the project was approved to move forward.</a:t>
            </a:r>
          </a:p>
          <a:p>
            <a:endParaRPr lang="en-US"/>
          </a:p>
          <a:p>
            <a:r>
              <a:rPr lang="en-US"/>
              <a:t>Caltrans partnered with the DGS OS Energy Savings Program conduct an investment grade audit that could be implemented as a turn-key project with fixed-firm pricing. The IGA would validate savings potential and open the door to financing options that could use energy savings to help pay for the project if it was needed. </a:t>
            </a:r>
          </a:p>
          <a:p>
            <a:endParaRPr lang="en-US"/>
          </a:p>
        </p:txBody>
      </p:sp>
      <p:sp>
        <p:nvSpPr>
          <p:cNvPr id="4" name="Slide Number Placeholder 3">
            <a:extLst>
              <a:ext uri="{FF2B5EF4-FFF2-40B4-BE49-F238E27FC236}">
                <a16:creationId xmlns:a16="http://schemas.microsoft.com/office/drawing/2014/main" id="{93020758-B009-CA24-3B32-FAB577250C1C}"/>
              </a:ext>
            </a:extLst>
          </p:cNvPr>
          <p:cNvSpPr>
            <a:spLocks noGrp="1"/>
          </p:cNvSpPr>
          <p:nvPr>
            <p:ph type="sldNum" sz="quarter" idx="5"/>
          </p:nvPr>
        </p:nvSpPr>
        <p:spPr/>
        <p:txBody>
          <a:bodyPr/>
          <a:lstStyle/>
          <a:p>
            <a:fld id="{AE9FA036-26A5-4829-844C-73AC8ABA7F2E}" type="slidenum">
              <a:rPr lang="en-US" smtClean="0"/>
              <a:t>10</a:t>
            </a:fld>
            <a:endParaRPr lang="en-US"/>
          </a:p>
        </p:txBody>
      </p:sp>
    </p:spTree>
    <p:extLst>
      <p:ext uri="{BB962C8B-B14F-4D97-AF65-F5344CB8AC3E}">
        <p14:creationId xmlns:p14="http://schemas.microsoft.com/office/powerpoint/2010/main" val="380707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rgbClr val="FF0000"/>
                </a:solidFill>
                <a:highlight>
                  <a:srgbClr val="FFFF00"/>
                </a:highlight>
              </a:rPr>
              <a:t>[CB] </a:t>
            </a:r>
            <a:r>
              <a:rPr lang="en-US" dirty="0"/>
              <a:t>During the IGA discovery phase, the project team worked with the facility to understand the building needs and projects that were planned for the facility. It was discovered that the facility was planning on adding cooling to the facility for the fist time </a:t>
            </a:r>
            <a:r>
              <a:rPr lang="en-US" b="1" dirty="0"/>
              <a:t>in the buildings 70-year history</a:t>
            </a:r>
            <a:r>
              <a:rPr lang="en-US" dirty="0"/>
              <a:t>. There was also recently signed legislation, </a:t>
            </a:r>
            <a:r>
              <a:rPr lang="en-US" b="1" dirty="0"/>
              <a:t>Senate Bill 1203, that requires state agencies to achieve net-zero GHG by 2035. </a:t>
            </a:r>
          </a:p>
          <a:p>
            <a:endParaRPr lang="en-US" dirty="0"/>
          </a:p>
          <a:p>
            <a:r>
              <a:rPr lang="en-US" dirty="0"/>
              <a:t>In addition to the mechanical needs, the state was being called on to support the states electrical grid during peak energy events by </a:t>
            </a:r>
            <a:r>
              <a:rPr lang="en-US" b="1" dirty="0"/>
              <a:t>participating in demand response programs </a:t>
            </a:r>
            <a:r>
              <a:rPr lang="en-US" dirty="0"/>
              <a:t>and automating wherever possible, a requirement from Governor Brown’s </a:t>
            </a:r>
            <a:r>
              <a:rPr lang="en-US" b="1" dirty="0"/>
              <a:t>Executive Order B-18-12</a:t>
            </a:r>
            <a:r>
              <a:rPr lang="en-US" dirty="0"/>
              <a:t>. Peak events in September of 2022 created a new focus on these demand response efforts.</a:t>
            </a:r>
          </a:p>
          <a:p>
            <a:endParaRPr lang="en-US" dirty="0"/>
          </a:p>
          <a:p>
            <a:r>
              <a:rPr lang="en-US" dirty="0"/>
              <a:t>There was also a separate project planned to install additional EV chargers at the facility, which needed to be considered in the overall electrical design to support the addition of mechanical cooling.</a:t>
            </a:r>
          </a:p>
          <a:p>
            <a:endParaRPr lang="en-US" dirty="0"/>
          </a:p>
          <a:p>
            <a:endParaRPr lang="en-US" dirty="0"/>
          </a:p>
        </p:txBody>
      </p:sp>
      <p:sp>
        <p:nvSpPr>
          <p:cNvPr id="4" name="Slide Number Placeholder 3"/>
          <p:cNvSpPr>
            <a:spLocks noGrp="1"/>
          </p:cNvSpPr>
          <p:nvPr>
            <p:ph type="sldNum" sz="quarter" idx="5"/>
          </p:nvPr>
        </p:nvSpPr>
        <p:spPr/>
        <p:txBody>
          <a:bodyPr/>
          <a:lstStyle/>
          <a:p>
            <a:fld id="{5BC79319-03C1-4669-9836-D806F1F7CB7F}" type="slidenum">
              <a:rPr lang="en-US" smtClean="0"/>
              <a:t>11</a:t>
            </a:fld>
            <a:endParaRPr lang="en-US"/>
          </a:p>
        </p:txBody>
      </p:sp>
    </p:spTree>
    <p:extLst>
      <p:ext uri="{BB962C8B-B14F-4D97-AF65-F5344CB8AC3E}">
        <p14:creationId xmlns:p14="http://schemas.microsoft.com/office/powerpoint/2010/main" val="3228230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0433E-CF52-0D79-19E2-CF73612EDB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F2201B-DF07-3B94-D7CB-CC7767AE18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81499-6936-D96F-392E-819517E91E2E}"/>
              </a:ext>
            </a:extLst>
          </p:cNvPr>
          <p:cNvSpPr>
            <a:spLocks noGrp="1"/>
          </p:cNvSpPr>
          <p:nvPr>
            <p:ph type="body" idx="1"/>
          </p:nvPr>
        </p:nvSpPr>
        <p:spPr/>
        <p:txBody>
          <a:bodyPr/>
          <a:lstStyle/>
          <a:p>
            <a:r>
              <a:rPr lang="en-US"/>
              <a:t>[DL]</a:t>
            </a:r>
          </a:p>
          <a:p>
            <a:r>
              <a:rPr lang="en-US"/>
              <a:t>The Design-Build nature of ESPC gave us the ability to consider a holistic approach in developing the scope. Rather than a pre-defined scope, we were able to consider all the needs of the facility and try to implement a comprehensive scope that addressed occupant comfort, deferred maintenance, legislative requirements, efficiency requirements, and the impact of energy conservation measures on other existing systems of the building. </a:t>
            </a:r>
          </a:p>
          <a:p>
            <a:endParaRPr lang="en-US"/>
          </a:p>
          <a:p>
            <a:r>
              <a:rPr lang="en-US"/>
              <a:t>For example, the building had historically cooled the building by opening the windows to let in the breeze, but this old habit would work against the mechanical cooling, so updated windows were considered for the scope. </a:t>
            </a:r>
          </a:p>
          <a:p>
            <a:endParaRPr lang="en-US"/>
          </a:p>
          <a:p>
            <a:r>
              <a:rPr lang="en-US"/>
              <a:t>Another example is the need for cooling combined with legislative requirements to eliminate GHG from operations allowed us to combine scope and achieve two goals with one measure. </a:t>
            </a:r>
          </a:p>
          <a:p>
            <a:endParaRPr lang="en-US"/>
          </a:p>
          <a:p>
            <a:r>
              <a:rPr lang="en-US"/>
              <a:t>The ability to combine scope and consider the full picture allowed us to prevent the need for future projects by right sizing the electrical systems through this project to account for the increased load from cooling and EVSE, resulting in saved soft costs by doing one comprehensive project instead of several smaller scopes. </a:t>
            </a:r>
          </a:p>
        </p:txBody>
      </p:sp>
      <p:sp>
        <p:nvSpPr>
          <p:cNvPr id="4" name="Slide Number Placeholder 3">
            <a:extLst>
              <a:ext uri="{FF2B5EF4-FFF2-40B4-BE49-F238E27FC236}">
                <a16:creationId xmlns:a16="http://schemas.microsoft.com/office/drawing/2014/main" id="{48199983-192A-4575-E3CF-3BCF0B05739B}"/>
              </a:ext>
            </a:extLst>
          </p:cNvPr>
          <p:cNvSpPr>
            <a:spLocks noGrp="1"/>
          </p:cNvSpPr>
          <p:nvPr>
            <p:ph type="sldNum" sz="quarter" idx="5"/>
          </p:nvPr>
        </p:nvSpPr>
        <p:spPr/>
        <p:txBody>
          <a:bodyPr/>
          <a:lstStyle/>
          <a:p>
            <a:fld id="{5BC79319-03C1-4669-9836-D806F1F7CB7F}" type="slidenum">
              <a:rPr lang="en-US" smtClean="0"/>
              <a:t>12</a:t>
            </a:fld>
            <a:endParaRPr lang="en-US"/>
          </a:p>
        </p:txBody>
      </p:sp>
    </p:spTree>
    <p:extLst>
      <p:ext uri="{BB962C8B-B14F-4D97-AF65-F5344CB8AC3E}">
        <p14:creationId xmlns:p14="http://schemas.microsoft.com/office/powerpoint/2010/main" val="3558359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a:t>
            </a:r>
            <a:endParaRPr lang="en-US" b="1" dirty="0"/>
          </a:p>
          <a:p>
            <a:r>
              <a:rPr lang="en-US" sz="1200" b="1" kern="1200" dirty="0">
                <a:solidFill>
                  <a:schemeClr val="tx1"/>
                </a:solidFill>
                <a:effectLst/>
                <a:latin typeface="+mn-lt"/>
                <a:ea typeface="+mn-ea"/>
                <a:cs typeface="+mn-cs"/>
              </a:rPr>
              <a:t>NEW</a:t>
            </a:r>
            <a:r>
              <a:rPr lang="en-US" sz="1200" kern="1200" dirty="0">
                <a:solidFill>
                  <a:schemeClr val="tx1"/>
                </a:solidFill>
                <a:effectLst/>
                <a:latin typeface="+mn-lt"/>
                <a:ea typeface="+mn-ea"/>
                <a:cs typeface="+mn-cs"/>
              </a:rPr>
              <a:t> :</a:t>
            </a:r>
            <a:r>
              <a:rPr lang="en-US" sz="1200" b="0" i="0" u="none" strike="noStrike" kern="1200" baseline="0" dirty="0">
                <a:solidFill>
                  <a:schemeClr val="tx1"/>
                </a:solidFill>
                <a:latin typeface="+mn-lt"/>
                <a:ea typeface="+mn-ea"/>
                <a:cs typeface="+mn-cs"/>
              </a:rPr>
              <a:t>Retrofitted the existing heating only coils in the AHU units with dual-purpose (heating &amp; cooling) coils served by a new heat pump system, replacing existing constant volume reheat coils with new VAV terminal units with reheat coils. The new heat pump system consists of air-to-air and air-to-water heat pumps to provide heating and cooling simultaneously. </a:t>
            </a:r>
          </a:p>
          <a:p>
            <a:r>
              <a:rPr lang="en-US" sz="1200" b="0" i="0" u="none" strike="noStrike" kern="1200" baseline="0" dirty="0">
                <a:solidFill>
                  <a:schemeClr val="tx1"/>
                </a:solidFill>
                <a:latin typeface="+mn-lt"/>
                <a:ea typeface="+mn-ea"/>
                <a:cs typeface="+mn-cs"/>
              </a:rPr>
              <a:t>Installed a new independent water-to-water heat pump system to serve the domestic hot water loop and removing the loop from the heating hot water loop to reduce unnecessary natural gas usage during the summertime when heating in the building is not needed. Existing gas-fired boilers will remain in place and connected to the heating loop to provide back-up heating during power outages. </a:t>
            </a:r>
            <a:endParaRPr lang="en-US" sz="1200" b="0" i="0" u="none" strike="noStrike" kern="1200" baseline="0" dirty="0">
              <a:solidFill>
                <a:schemeClr val="tx1"/>
              </a:solidFill>
              <a:effectLst/>
              <a:latin typeface="+mn-lt"/>
              <a:ea typeface="+mn-ea"/>
              <a:cs typeface="+mn-cs"/>
            </a:endParaRPr>
          </a:p>
          <a:p>
            <a:r>
              <a:rPr lang="en-US" sz="1200" b="1" i="0" u="none" strike="noStrike" kern="1200" baseline="0" dirty="0">
                <a:solidFill>
                  <a:schemeClr val="tx1"/>
                </a:solidFill>
                <a:effectLst/>
                <a:latin typeface="+mn-lt"/>
                <a:ea typeface="+mn-ea"/>
                <a:cs typeface="+mn-cs"/>
              </a:rPr>
              <a:t>NEW BAS: </a:t>
            </a:r>
            <a:r>
              <a:rPr lang="en-US" sz="1200" b="0" i="0" u="none" strike="noStrike" kern="1200" baseline="0" dirty="0">
                <a:solidFill>
                  <a:schemeClr val="tx1"/>
                </a:solidFill>
                <a:latin typeface="+mn-lt"/>
                <a:ea typeface="+mn-ea"/>
                <a:cs typeface="+mn-cs"/>
              </a:rPr>
              <a:t>The existing BAS system was upgraded to support the new AWHP system, terminal units with HW reheat coils and distribution pumps. Implement a standby mode using new lighting occupancy sensors. space temperature setpoints were adjusted and ventilation rates set to minimum flow to reduce energy heating, cooling, and fan energy consumption.  </a:t>
            </a:r>
            <a:r>
              <a:rPr lang="en-US" sz="1200" b="1" i="0" u="none" strike="noStrike" kern="1200" baseline="0" dirty="0">
                <a:solidFill>
                  <a:schemeClr val="tx1"/>
                </a:solidFill>
                <a:latin typeface="+mn-lt"/>
                <a:ea typeface="+mn-ea"/>
                <a:cs typeface="+mn-cs"/>
              </a:rPr>
              <a:t>Demand response controls!</a:t>
            </a:r>
          </a:p>
          <a:p>
            <a:r>
              <a:rPr lang="en-US" sz="1200" b="0" i="0" u="none" strike="noStrike" kern="1200" baseline="0" dirty="0">
                <a:solidFill>
                  <a:schemeClr val="tx1"/>
                </a:solidFill>
                <a:latin typeface="+mn-lt"/>
                <a:ea typeface="+mn-ea"/>
                <a:cs typeface="+mn-cs"/>
              </a:rPr>
              <a:t>BAS system </a:t>
            </a:r>
            <a:r>
              <a:rPr lang="en-US" sz="1200" b="0" i="0" u="none" strike="noStrike" kern="1200" baseline="0" dirty="0" err="1">
                <a:solidFill>
                  <a:schemeClr val="tx1"/>
                </a:solidFill>
                <a:latin typeface="+mn-lt"/>
                <a:ea typeface="+mn-ea"/>
                <a:cs typeface="+mn-cs"/>
              </a:rPr>
              <a:t>Retrocommissioned</a:t>
            </a:r>
            <a:r>
              <a:rPr lang="en-US" sz="1200" b="0" i="0" u="none" strike="noStrike" kern="1200" baseline="0" dirty="0">
                <a:solidFill>
                  <a:schemeClr val="tx1"/>
                </a:solidFill>
                <a:latin typeface="+mn-lt"/>
                <a:ea typeface="+mn-ea"/>
                <a:cs typeface="+mn-cs"/>
              </a:rPr>
              <a:t> to ensure sequence of operations and setpoints are optimized.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NEW windows: </a:t>
            </a:r>
            <a:r>
              <a:rPr lang="en-US" sz="1200" kern="1200" dirty="0">
                <a:solidFill>
                  <a:schemeClr val="tx1"/>
                </a:solidFill>
                <a:effectLst/>
                <a:latin typeface="+mn-lt"/>
                <a:ea typeface="+mn-ea"/>
                <a:cs typeface="+mn-cs"/>
              </a:rPr>
              <a:t>Replaced all windows and storefront entrances with fixed, double-pane, low-e, thermally insulated glazing systems. The new glazing system will not only improve building occupants’ comfort but will also reduce energy consumption at District 1. </a:t>
            </a:r>
          </a:p>
          <a:p>
            <a:r>
              <a:rPr lang="en-US" sz="1200" b="1" kern="1200" dirty="0">
                <a:solidFill>
                  <a:schemeClr val="tx1"/>
                </a:solidFill>
                <a:effectLst/>
                <a:latin typeface="+mn-lt"/>
                <a:ea typeface="+mn-ea"/>
                <a:cs typeface="+mn-cs"/>
              </a:rPr>
              <a:t>NEW electrical -</a:t>
            </a:r>
            <a:r>
              <a:rPr lang="en-US" sz="1200" kern="1200" dirty="0">
                <a:solidFill>
                  <a:schemeClr val="tx1"/>
                </a:solidFill>
                <a:effectLst/>
                <a:latin typeface="+mn-lt"/>
                <a:ea typeface="+mn-ea"/>
                <a:cs typeface="+mn-cs"/>
              </a:rPr>
              <a:t>existing 208-volt main switchboard was over 60 years old and nearing the end of its useful life. </a:t>
            </a:r>
          </a:p>
          <a:p>
            <a:r>
              <a:rPr lang="en-US" sz="1200" kern="1200" dirty="0">
                <a:solidFill>
                  <a:schemeClr val="tx1"/>
                </a:solidFill>
                <a:effectLst/>
                <a:latin typeface="+mn-lt"/>
                <a:ea typeface="+mn-ea"/>
                <a:cs typeface="+mn-cs"/>
              </a:rPr>
              <a:t>Installed a new 480-Volt main electric service to support all existing building loads, all new HVAC equipment, EV charging stations, and capacity for future loads.</a:t>
            </a:r>
          </a:p>
          <a:p>
            <a:r>
              <a:rPr lang="en-US" sz="1200" b="1" kern="1200" dirty="0">
                <a:solidFill>
                  <a:schemeClr val="tx1"/>
                </a:solidFill>
                <a:effectLst/>
                <a:latin typeface="+mn-lt"/>
                <a:ea typeface="+mn-ea"/>
                <a:cs typeface="+mn-cs"/>
              </a:rPr>
              <a:t>New lighting: </a:t>
            </a:r>
            <a:r>
              <a:rPr lang="en-US" sz="1200" b="0" i="0" u="none" strike="noStrike" kern="1200" baseline="0" dirty="0">
                <a:solidFill>
                  <a:schemeClr val="tx1"/>
                </a:solidFill>
                <a:latin typeface="+mn-lt"/>
                <a:ea typeface="+mn-ea"/>
                <a:cs typeface="+mn-cs"/>
              </a:rPr>
              <a:t>retrofitted existing lighting fixtures with new Type C LED fixtures. provided a consistent lighting look throughout the building while reducing energy consumption. Additional O&amp;M savings will be generated by removing the existing old electronic ballasts. </a:t>
            </a:r>
          </a:p>
          <a:p>
            <a:r>
              <a:rPr lang="en-US" sz="1200" b="0" i="0" u="none" strike="noStrike" kern="1200" baseline="0" dirty="0">
                <a:solidFill>
                  <a:schemeClr val="tx1"/>
                </a:solidFill>
                <a:latin typeface="+mn-lt"/>
                <a:ea typeface="+mn-ea"/>
                <a:cs typeface="+mn-cs"/>
              </a:rPr>
              <a:t>Title 24 compliant lighting controls will be installed to reduce energy consumption, as well as extend the useful life of lamps and fixtures. dimming capabilities if future dimming controls are desired and ADR compliance</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indent="0">
              <a:buNone/>
            </a:pPr>
            <a:endParaRPr lang="en-US" b="1" dirty="0"/>
          </a:p>
          <a:p>
            <a:endParaRPr lang="en-US" dirty="0"/>
          </a:p>
        </p:txBody>
      </p:sp>
      <p:sp>
        <p:nvSpPr>
          <p:cNvPr id="4" name="Slide Number Placeholder 3"/>
          <p:cNvSpPr>
            <a:spLocks noGrp="1"/>
          </p:cNvSpPr>
          <p:nvPr>
            <p:ph type="sldNum" sz="quarter" idx="5"/>
          </p:nvPr>
        </p:nvSpPr>
        <p:spPr/>
        <p:txBody>
          <a:bodyPr/>
          <a:lstStyle/>
          <a:p>
            <a:fld id="{5BC79319-03C1-4669-9836-D806F1F7CB7F}" type="slidenum">
              <a:rPr lang="en-US" smtClean="0"/>
              <a:t>13</a:t>
            </a:fld>
            <a:endParaRPr lang="en-US"/>
          </a:p>
        </p:txBody>
      </p:sp>
    </p:spTree>
    <p:extLst>
      <p:ext uri="{BB962C8B-B14F-4D97-AF65-F5344CB8AC3E}">
        <p14:creationId xmlns:p14="http://schemas.microsoft.com/office/powerpoint/2010/main" val="1715872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chart with the latest natural gas consumption compared to the baseline at Caltrans D1. demonstrates tuning process that </a:t>
            </a:r>
            <a:r>
              <a:rPr lang="en-US" sz="1200" kern="1200" dirty="0" err="1">
                <a:solidFill>
                  <a:schemeClr val="tx1"/>
                </a:solidFill>
                <a:effectLst/>
                <a:latin typeface="+mn-lt"/>
                <a:ea typeface="+mn-ea"/>
                <a:cs typeface="+mn-cs"/>
              </a:rPr>
              <a:t>Cx</a:t>
            </a:r>
            <a:r>
              <a:rPr lang="en-US" sz="1200" kern="1200" dirty="0">
                <a:solidFill>
                  <a:schemeClr val="tx1"/>
                </a:solidFill>
                <a:effectLst/>
                <a:latin typeface="+mn-lt"/>
                <a:ea typeface="+mn-ea"/>
                <a:cs typeface="+mn-cs"/>
              </a:rPr>
              <a:t> agent and team was dealing with at the start of the year. </a:t>
            </a:r>
            <a:r>
              <a:rPr lang="en-US" sz="1200" b="1" kern="1200" dirty="0">
                <a:solidFill>
                  <a:schemeClr val="tx1"/>
                </a:solidFill>
                <a:effectLst/>
                <a:latin typeface="+mn-lt"/>
                <a:ea typeface="+mn-ea"/>
                <a:cs typeface="+mn-cs"/>
              </a:rPr>
              <a:t>As the new heat pump stabilized and reliability improved, we were able to shift away from the gas boiler more consistently after February</a:t>
            </a:r>
            <a:r>
              <a:rPr lang="en-US" sz="1200" kern="1200" dirty="0">
                <a:solidFill>
                  <a:schemeClr val="tx1"/>
                </a:solidFill>
                <a:effectLst/>
                <a:latin typeface="+mn-lt"/>
                <a:ea typeface="+mn-ea"/>
                <a:cs typeface="+mn-cs"/>
              </a:rPr>
              <a:t>.  We don’t have a lot of performance data yet, but this does show pretty clear progress on the natural gas side at least.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Increase its </a:t>
            </a:r>
            <a:r>
              <a:rPr lang="en-US" sz="1200" b="1" i="0" u="none" strike="noStrike" kern="1200" baseline="0" dirty="0">
                <a:solidFill>
                  <a:schemeClr val="tx1"/>
                </a:solidFill>
                <a:latin typeface="+mn-lt"/>
                <a:ea typeface="+mn-ea"/>
                <a:cs typeface="+mn-cs"/>
              </a:rPr>
              <a:t>Energy Star </a:t>
            </a:r>
            <a:r>
              <a:rPr lang="en-US" sz="1200" b="0" i="0" u="none" strike="noStrike" kern="1200" baseline="0" dirty="0">
                <a:solidFill>
                  <a:schemeClr val="tx1"/>
                </a:solidFill>
                <a:latin typeface="+mn-lt"/>
                <a:ea typeface="+mn-ea"/>
                <a:cs typeface="+mn-cs"/>
              </a:rPr>
              <a:t>score to the top 10% in the United States. </a:t>
            </a:r>
          </a:p>
          <a:p>
            <a:endParaRPr lang="en-US" dirty="0"/>
          </a:p>
        </p:txBody>
      </p:sp>
      <p:sp>
        <p:nvSpPr>
          <p:cNvPr id="4" name="Slide Number Placeholder 3"/>
          <p:cNvSpPr>
            <a:spLocks noGrp="1"/>
          </p:cNvSpPr>
          <p:nvPr>
            <p:ph type="sldNum" sz="quarter" idx="5"/>
          </p:nvPr>
        </p:nvSpPr>
        <p:spPr/>
        <p:txBody>
          <a:bodyPr/>
          <a:lstStyle/>
          <a:p>
            <a:fld id="{5BC79319-03C1-4669-9836-D806F1F7CB7F}" type="slidenum">
              <a:rPr lang="en-US" smtClean="0"/>
              <a:t>14</a:t>
            </a:fld>
            <a:endParaRPr lang="en-US"/>
          </a:p>
        </p:txBody>
      </p:sp>
    </p:spTree>
    <p:extLst>
      <p:ext uri="{BB962C8B-B14F-4D97-AF65-F5344CB8AC3E}">
        <p14:creationId xmlns:p14="http://schemas.microsoft.com/office/powerpoint/2010/main" val="6858411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[DL]</a:t>
            </a:r>
          </a:p>
        </p:txBody>
      </p:sp>
      <p:sp>
        <p:nvSpPr>
          <p:cNvPr id="4" name="Slide Number Placeholder 3"/>
          <p:cNvSpPr>
            <a:spLocks noGrp="1"/>
          </p:cNvSpPr>
          <p:nvPr>
            <p:ph type="sldNum" sz="quarter" idx="5"/>
          </p:nvPr>
        </p:nvSpPr>
        <p:spPr/>
        <p:txBody>
          <a:bodyPr/>
          <a:lstStyle/>
          <a:p>
            <a:fld id="{5BC79319-03C1-4669-9836-D806F1F7CB7F}" type="slidenum">
              <a:rPr lang="en-US" smtClean="0"/>
              <a:t>15</a:t>
            </a:fld>
            <a:endParaRPr lang="en-US"/>
          </a:p>
        </p:txBody>
      </p:sp>
    </p:spTree>
    <p:extLst>
      <p:ext uri="{BB962C8B-B14F-4D97-AF65-F5344CB8AC3E}">
        <p14:creationId xmlns:p14="http://schemas.microsoft.com/office/powerpoint/2010/main" val="3894881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B4B77-3290-6BCC-CA55-25D54B8781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1228E6-3987-BAFE-3505-05D3AE6AE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D1F9BA-EB5D-95B4-5D8B-F328E0B253B7}"/>
              </a:ext>
            </a:extLst>
          </p:cNvPr>
          <p:cNvSpPr>
            <a:spLocks noGrp="1"/>
          </p:cNvSpPr>
          <p:nvPr>
            <p:ph type="body" idx="1"/>
          </p:nvPr>
        </p:nvSpPr>
        <p:spPr/>
        <p:txBody>
          <a:bodyPr/>
          <a:lstStyle/>
          <a:p>
            <a:pPr lvl="1"/>
            <a:r>
              <a:rPr lang="en-US" sz="2800"/>
              <a:t>[DL]</a:t>
            </a:r>
          </a:p>
          <a:p>
            <a:pPr lvl="1"/>
            <a:endParaRPr lang="en-US" sz="1200" b="1" i="0" u="none" strike="noStrike" kern="1200" baseline="0">
              <a:solidFill>
                <a:schemeClr val="tx1"/>
              </a:solidFill>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9094B9E7-5850-964E-AB27-CAB5DA8BC32E}"/>
              </a:ext>
            </a:extLst>
          </p:cNvPr>
          <p:cNvSpPr>
            <a:spLocks noGrp="1"/>
          </p:cNvSpPr>
          <p:nvPr>
            <p:ph type="sldNum" sz="quarter" idx="5"/>
          </p:nvPr>
        </p:nvSpPr>
        <p:spPr/>
        <p:txBody>
          <a:bodyPr/>
          <a:lstStyle/>
          <a:p>
            <a:fld id="{5BC79319-03C1-4669-9836-D806F1F7CB7F}" type="slidenum">
              <a:rPr lang="en-US" smtClean="0"/>
              <a:t>16</a:t>
            </a:fld>
            <a:endParaRPr lang="en-US"/>
          </a:p>
        </p:txBody>
      </p:sp>
    </p:spTree>
    <p:extLst>
      <p:ext uri="{BB962C8B-B14F-4D97-AF65-F5344CB8AC3E}">
        <p14:creationId xmlns:p14="http://schemas.microsoft.com/office/powerpoint/2010/main" val="4079570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8EEC3-775D-9596-5EBA-F8039AFFDD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712D29-B471-3F26-59BE-062799DBED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3AFDCF-2027-F21D-3F77-B8FF63E4B078}"/>
              </a:ext>
            </a:extLst>
          </p:cNvPr>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2800" dirty="0"/>
              <a:t>[CB]</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kern="1200" baseline="0" dirty="0">
              <a:solidFill>
                <a:schemeClr val="tx1"/>
              </a:solidFill>
              <a:latin typeface="+mn-lt"/>
              <a:ea typeface="+mn-ea"/>
              <a:cs typeface="+mn-cs"/>
            </a:endParaRPr>
          </a:p>
          <a:p>
            <a:r>
              <a:rPr lang="en-US" sz="1200" b="1" kern="1200" dirty="0">
                <a:solidFill>
                  <a:schemeClr val="tx1"/>
                </a:solidFill>
                <a:effectLst/>
                <a:latin typeface="+mn-lt"/>
                <a:ea typeface="+mn-ea"/>
                <a:cs typeface="+mn-cs"/>
              </a:rPr>
              <a:t>Existing electrical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left existing electrical service is a 1,200 amp/208-volt, 3-phase service.. </a:t>
            </a:r>
          </a:p>
          <a:p>
            <a:r>
              <a:rPr lang="en-US" sz="1200" b="1" kern="1200" dirty="0">
                <a:solidFill>
                  <a:schemeClr val="tx1"/>
                </a:solidFill>
                <a:effectLst/>
                <a:latin typeface="+mn-lt"/>
                <a:ea typeface="+mn-ea"/>
                <a:cs typeface="+mn-cs"/>
              </a:rPr>
              <a:t>Proposed electrical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Install a new 480-Volt main electric service to support all existing building loads, all new HVAC equipment, 125 kVA for EV charging stations, and 50 kVA capacity for future loads.</a:t>
            </a:r>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Lighting-</a:t>
            </a:r>
            <a:r>
              <a:rPr lang="en-US" sz="1200" kern="1200" dirty="0">
                <a:solidFill>
                  <a:schemeClr val="tx1"/>
                </a:solidFill>
                <a:effectLst/>
                <a:latin typeface="+mn-lt"/>
                <a:ea typeface="+mn-ea"/>
                <a:cs typeface="+mn-cs"/>
              </a:rPr>
              <a:t> placing or retrofitting existing lighting fixtures with new Type C LED fixtures. This measure will provide a consistent lighting look throughout the building while reducing energy consumption. Additional O&amp;M savings will be generated by removing the existing old electronic ballasts. </a:t>
            </a:r>
          </a:p>
          <a:p>
            <a:r>
              <a:rPr lang="en-US" sz="1200" kern="1200" dirty="0">
                <a:solidFill>
                  <a:schemeClr val="tx1"/>
                </a:solidFill>
                <a:effectLst/>
                <a:latin typeface="+mn-lt"/>
                <a:ea typeface="+mn-ea"/>
                <a:cs typeface="+mn-cs"/>
              </a:rPr>
              <a:t>Additionally, Title 24 compliant lighting controls will be installed to reduce energy consumption, as well as extend the useful life of lamps and fixtures. Type C LED drivers have full 0-10V dimming capabilities if future dimming controls are desired.</a:t>
            </a:r>
          </a:p>
          <a:p>
            <a:r>
              <a:rPr lang="en-US" sz="1200" b="1" kern="1200" dirty="0">
                <a:solidFill>
                  <a:schemeClr val="tx1"/>
                </a:solidFill>
                <a:effectLst/>
                <a:latin typeface="+mn-lt"/>
                <a:ea typeface="+mn-ea"/>
                <a:cs typeface="+mn-cs"/>
              </a:rPr>
              <a:t>Controls- u</a:t>
            </a:r>
            <a:r>
              <a:rPr lang="en-US" sz="1200" kern="1200" dirty="0">
                <a:solidFill>
                  <a:schemeClr val="tx1"/>
                </a:solidFill>
                <a:effectLst/>
                <a:latin typeface="+mn-lt"/>
                <a:ea typeface="+mn-ea"/>
                <a:cs typeface="+mn-cs"/>
              </a:rPr>
              <a:t>pgraded to support the new AWHP system, terminal units with HW reheat coils and distribution pumps. Implement a standby mode using new lighting occupancy sensors. During standby, space temperature setpoints will be adjusted up or down by 1 °F and ventilation rates will be set to minimum flow to reduce energy heating, cooling, and fan energy consumption. </a:t>
            </a:r>
          </a:p>
          <a:p>
            <a:r>
              <a:rPr lang="en-US" sz="1200" kern="1200" dirty="0">
                <a:solidFill>
                  <a:schemeClr val="tx1"/>
                </a:solidFill>
                <a:effectLst/>
                <a:latin typeface="+mn-lt"/>
                <a:ea typeface="+mn-ea"/>
                <a:cs typeface="+mn-cs"/>
              </a:rPr>
              <a:t>Additionally, the BAS system will be retro-commissioned to ensure sequence of operations and setpoints are optimized</a:t>
            </a:r>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2800" dirty="0"/>
          </a:p>
          <a:p>
            <a:pPr lvl="1"/>
            <a:endParaRPr lang="en-US" sz="1200" b="1" i="0" u="none" strike="noStrike" kern="1200" baseline="0" dirty="0">
              <a:solidFill>
                <a:schemeClr val="tx1"/>
              </a:solidFill>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91AA852-E1AF-2A2E-61E6-40F85F050DE2}"/>
              </a:ext>
            </a:extLst>
          </p:cNvPr>
          <p:cNvSpPr>
            <a:spLocks noGrp="1"/>
          </p:cNvSpPr>
          <p:nvPr>
            <p:ph type="sldNum" sz="quarter" idx="5"/>
          </p:nvPr>
        </p:nvSpPr>
        <p:spPr/>
        <p:txBody>
          <a:bodyPr/>
          <a:lstStyle/>
          <a:p>
            <a:fld id="{5BC79319-03C1-4669-9836-D806F1F7CB7F}" type="slidenum">
              <a:rPr lang="en-US" smtClean="0"/>
              <a:t>17</a:t>
            </a:fld>
            <a:endParaRPr lang="en-US"/>
          </a:p>
        </p:txBody>
      </p:sp>
    </p:spTree>
    <p:extLst>
      <p:ext uri="{BB962C8B-B14F-4D97-AF65-F5344CB8AC3E}">
        <p14:creationId xmlns:p14="http://schemas.microsoft.com/office/powerpoint/2010/main" val="213378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[DL]</a:t>
            </a:r>
          </a:p>
        </p:txBody>
      </p:sp>
      <p:sp>
        <p:nvSpPr>
          <p:cNvPr id="4" name="Slide Number Placeholder 3"/>
          <p:cNvSpPr>
            <a:spLocks noGrp="1"/>
          </p:cNvSpPr>
          <p:nvPr>
            <p:ph type="sldNum" sz="quarter" idx="5"/>
          </p:nvPr>
        </p:nvSpPr>
        <p:spPr/>
        <p:txBody>
          <a:bodyPr/>
          <a:lstStyle/>
          <a:p>
            <a:fld id="{5BC79319-03C1-4669-9836-D806F1F7CB7F}" type="slidenum">
              <a:rPr lang="en-US" smtClean="0"/>
              <a:t>18</a:t>
            </a:fld>
            <a:endParaRPr lang="en-US"/>
          </a:p>
        </p:txBody>
      </p:sp>
    </p:spTree>
    <p:extLst>
      <p:ext uri="{BB962C8B-B14F-4D97-AF65-F5344CB8AC3E}">
        <p14:creationId xmlns:p14="http://schemas.microsoft.com/office/powerpoint/2010/main" val="624798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[CB}</a:t>
            </a:r>
          </a:p>
          <a:p>
            <a:r>
              <a:rPr lang="en-US" dirty="0"/>
              <a:t>energy models for major reno. Funded by IOUs. Replaced savings by design program</a:t>
            </a:r>
          </a:p>
        </p:txBody>
      </p:sp>
      <p:sp>
        <p:nvSpPr>
          <p:cNvPr id="4" name="Slide Number Placeholder 3"/>
          <p:cNvSpPr>
            <a:spLocks noGrp="1"/>
          </p:cNvSpPr>
          <p:nvPr>
            <p:ph type="sldNum" sz="quarter" idx="5"/>
          </p:nvPr>
        </p:nvSpPr>
        <p:spPr/>
        <p:txBody>
          <a:bodyPr/>
          <a:lstStyle/>
          <a:p>
            <a:fld id="{5BC79319-03C1-4669-9836-D806F1F7CB7F}" type="slidenum">
              <a:rPr lang="en-US" smtClean="0"/>
              <a:t>19</a:t>
            </a:fld>
            <a:endParaRPr lang="en-US"/>
          </a:p>
        </p:txBody>
      </p:sp>
    </p:spTree>
    <p:extLst>
      <p:ext uri="{BB962C8B-B14F-4D97-AF65-F5344CB8AC3E}">
        <p14:creationId xmlns:p14="http://schemas.microsoft.com/office/powerpoint/2010/main" val="3934712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000000"/>
                </a:solidFill>
                <a:latin typeface="Proxima Nova Lt"/>
              </a:rPr>
              <a:t>[</a:t>
            </a:r>
            <a:r>
              <a:rPr lang="en-US" sz="1800" b="0" i="0" u="none" strike="noStrike" baseline="0">
                <a:solidFill>
                  <a:srgbClr val="000000"/>
                </a:solidFill>
                <a:effectLst/>
                <a:latin typeface="Proxima Nova Lt"/>
                <a:ea typeface="+mn-ea"/>
                <a:cs typeface="+mn-cs"/>
              </a:rPr>
              <a:t>DL]</a:t>
            </a:r>
          </a:p>
          <a:p>
            <a:endParaRPr lang="en-US" sz="1800">
              <a:effectLst/>
              <a:latin typeface="Arial" panose="020B0604020202020204" pitchFamily="34" charset="0"/>
              <a:ea typeface="Calibri" panose="020F0502020204030204" pitchFamily="34" charset="0"/>
              <a:cs typeface="Times New Roman" panose="02020603050405020304" pitchFamily="18" charset="0"/>
            </a:endParaRPr>
          </a:p>
          <a:p>
            <a:r>
              <a:rPr lang="en-US" sz="1800" b="0" i="0" u="none" strike="noStrike" baseline="0">
                <a:solidFill>
                  <a:srgbClr val="000000"/>
                </a:solidFill>
                <a:latin typeface="Proxima Nova Lt"/>
              </a:rPr>
              <a:t>Caltrans has approximately 8 million square feet within its portfolio, with approximately 14% of the built environment going through ESPC projects. </a:t>
            </a:r>
          </a:p>
          <a:p>
            <a:pPr marL="571500" indent="-336550">
              <a:lnSpc>
                <a:spcPct val="120000"/>
              </a:lnSpc>
              <a:spcBef>
                <a:spcPts val="1200"/>
              </a:spcBef>
              <a:buFont typeface="Arial" panose="020B0604020202020204" pitchFamily="34" charset="0"/>
              <a:buChar char="•"/>
            </a:pPr>
            <a:r>
              <a:rPr lang="en-US" sz="1200">
                <a:solidFill>
                  <a:schemeClr val="tx1">
                    <a:lumMod val="75000"/>
                    <a:lumOff val="25000"/>
                  </a:schemeClr>
                </a:solidFill>
                <a:ea typeface="Calibri"/>
                <a:cs typeface="Calibri"/>
              </a:rPr>
              <a:t>HVAC Upgrade- Install air-to-water heat pump (A2WHP) system and replace existing heating hot water coils in air-handling units with dual purpose (heating/cooling) coils. </a:t>
            </a:r>
          </a:p>
          <a:p>
            <a:pPr marL="571500" indent="-336550">
              <a:lnSpc>
                <a:spcPct val="120000"/>
              </a:lnSpc>
              <a:spcBef>
                <a:spcPts val="1200"/>
              </a:spcBef>
            </a:pPr>
            <a:r>
              <a:rPr lang="en-US" sz="1200">
                <a:ea typeface="Calibri"/>
                <a:cs typeface="Calibri"/>
              </a:rPr>
              <a:t>Monitoring Based Commissioning (MBCx)</a:t>
            </a:r>
            <a:endParaRPr lang="en-US" sz="1200">
              <a:solidFill>
                <a:srgbClr val="FFC000"/>
              </a:solidFill>
              <a:latin typeface="+mn-lt"/>
              <a:ea typeface="Calibri"/>
              <a:cs typeface="Calibri"/>
            </a:endParaRPr>
          </a:p>
          <a:p>
            <a:endParaRPr lang="en-US"/>
          </a:p>
          <a:p>
            <a:r>
              <a:rPr lang="en-US"/>
              <a:t>Electrify via heat pump technology</a:t>
            </a:r>
          </a:p>
          <a:p>
            <a:r>
              <a:rPr lang="en-US" sz="1200">
                <a:solidFill>
                  <a:schemeClr val="tx1">
                    <a:lumMod val="75000"/>
                    <a:lumOff val="25000"/>
                  </a:schemeClr>
                </a:solidFill>
                <a:ea typeface="Calibri"/>
                <a:cs typeface="Calibri"/>
              </a:rPr>
              <a:t>Install air-to-water heat pump (A2WHP) system </a:t>
            </a:r>
            <a:endParaRPr lang="en-US"/>
          </a:p>
        </p:txBody>
      </p:sp>
      <p:sp>
        <p:nvSpPr>
          <p:cNvPr id="4" name="Slide Number Placeholder 3"/>
          <p:cNvSpPr>
            <a:spLocks noGrp="1"/>
          </p:cNvSpPr>
          <p:nvPr>
            <p:ph type="sldNum" sz="quarter" idx="5"/>
          </p:nvPr>
        </p:nvSpPr>
        <p:spPr/>
        <p:txBody>
          <a:bodyPr/>
          <a:lstStyle/>
          <a:p>
            <a:fld id="{AE9FA036-26A5-4829-844C-73AC8ABA7F2E}" type="slidenum">
              <a:rPr lang="en-US" smtClean="0"/>
              <a:t>20</a:t>
            </a:fld>
            <a:endParaRPr lang="en-US"/>
          </a:p>
        </p:txBody>
      </p:sp>
    </p:spTree>
    <p:extLst>
      <p:ext uri="{BB962C8B-B14F-4D97-AF65-F5344CB8AC3E}">
        <p14:creationId xmlns:p14="http://schemas.microsoft.com/office/powerpoint/2010/main" val="1850276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[VM}</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ECM 1 Interior/ Exterior LED Lighting and Controls ECM @ HVAC Unit Upgrades ECM 3 Water Efficient Plumbing Fixture Installation ECM4 Solar Photovoltaics Installation ECM55 Building Management System </a:t>
            </a:r>
            <a:r>
              <a:rPr lang="en-US" sz="1200" b="0" i="0" kern="1200" err="1">
                <a:solidFill>
                  <a:schemeClr val="tx1"/>
                </a:solidFill>
                <a:effectLst/>
                <a:latin typeface="+mn-lt"/>
                <a:ea typeface="+mn-ea"/>
                <a:cs typeface="+mn-cs"/>
              </a:rPr>
              <a:t>IUpgrades</a:t>
            </a:r>
            <a:r>
              <a:rPr lang="en-US" sz="1200" b="0" i="0" kern="1200">
                <a:solidFill>
                  <a:schemeClr val="tx1"/>
                </a:solidFill>
                <a:effectLst/>
                <a:latin typeface="+mn-lt"/>
                <a:ea typeface="+mn-ea"/>
                <a:cs typeface="+mn-cs"/>
              </a:rPr>
              <a:t> ECM 6 Solar PV O&amp;M ECM 7 Performance Assurance</a:t>
            </a:r>
            <a:endParaRPr lang="en-US"/>
          </a:p>
        </p:txBody>
      </p:sp>
      <p:sp>
        <p:nvSpPr>
          <p:cNvPr id="4" name="Slide Number Placeholder 3"/>
          <p:cNvSpPr>
            <a:spLocks noGrp="1"/>
          </p:cNvSpPr>
          <p:nvPr>
            <p:ph type="sldNum" sz="quarter" idx="5"/>
          </p:nvPr>
        </p:nvSpPr>
        <p:spPr/>
        <p:txBody>
          <a:bodyPr/>
          <a:lstStyle/>
          <a:p>
            <a:fld id="{5BC79319-03C1-4669-9836-D806F1F7CB7F}" type="slidenum">
              <a:rPr lang="en-US" smtClean="0"/>
              <a:t>21</a:t>
            </a:fld>
            <a:endParaRPr lang="en-US"/>
          </a:p>
        </p:txBody>
      </p:sp>
    </p:spTree>
    <p:extLst>
      <p:ext uri="{BB962C8B-B14F-4D97-AF65-F5344CB8AC3E}">
        <p14:creationId xmlns:p14="http://schemas.microsoft.com/office/powerpoint/2010/main" val="1399612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850C2-F235-E563-7994-01E0DBF440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8D4C7E-17A9-F4FD-FCDD-682CAA5568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AFA0D8-1510-7EED-43E2-5EDD2D7BF790}"/>
              </a:ext>
            </a:extLst>
          </p:cNvPr>
          <p:cNvSpPr>
            <a:spLocks noGrp="1"/>
          </p:cNvSpPr>
          <p:nvPr>
            <p:ph type="body" idx="1"/>
          </p:nvPr>
        </p:nvSpPr>
        <p:spPr/>
        <p:txBody>
          <a:bodyPr/>
          <a:lstStyle/>
          <a:p>
            <a:r>
              <a:rPr lang="en-US" sz="1800" b="0" i="0" u="none" strike="noStrike" baseline="0">
                <a:solidFill>
                  <a:srgbClr val="000000"/>
                </a:solidFill>
                <a:latin typeface="Proxima Nova Lt"/>
              </a:rPr>
              <a:t>[VM</a:t>
            </a:r>
            <a:r>
              <a:rPr lang="en-US" sz="1800" b="0" i="0" u="none" strike="noStrike" baseline="0">
                <a:solidFill>
                  <a:srgbClr val="000000"/>
                </a:solidFill>
                <a:effectLst/>
                <a:latin typeface="Proxima Nova Lt"/>
                <a:ea typeface="+mn-ea"/>
                <a:cs typeface="+mn-cs"/>
              </a:rPr>
              <a:t>]</a:t>
            </a:r>
          </a:p>
        </p:txBody>
      </p:sp>
      <p:sp>
        <p:nvSpPr>
          <p:cNvPr id="4" name="Slide Number Placeholder 3">
            <a:extLst>
              <a:ext uri="{FF2B5EF4-FFF2-40B4-BE49-F238E27FC236}">
                <a16:creationId xmlns:a16="http://schemas.microsoft.com/office/drawing/2014/main" id="{7474416A-7A1D-E11F-83A4-49046936B1E2}"/>
              </a:ext>
            </a:extLst>
          </p:cNvPr>
          <p:cNvSpPr>
            <a:spLocks noGrp="1"/>
          </p:cNvSpPr>
          <p:nvPr>
            <p:ph type="sldNum" sz="quarter" idx="5"/>
          </p:nvPr>
        </p:nvSpPr>
        <p:spPr/>
        <p:txBody>
          <a:bodyPr/>
          <a:lstStyle/>
          <a:p>
            <a:fld id="{AE9FA036-26A5-4829-844C-73AC8ABA7F2E}" type="slidenum">
              <a:rPr lang="en-US" smtClean="0"/>
              <a:t>22</a:t>
            </a:fld>
            <a:endParaRPr lang="en-US"/>
          </a:p>
        </p:txBody>
      </p:sp>
    </p:spTree>
    <p:extLst>
      <p:ext uri="{BB962C8B-B14F-4D97-AF65-F5344CB8AC3E}">
        <p14:creationId xmlns:p14="http://schemas.microsoft.com/office/powerpoint/2010/main" val="2193313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[CB]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Economies of scale can lead to significant project savings vs. smaller projects with minimal scope</a:t>
            </a:r>
          </a:p>
          <a:p>
            <a:endParaRPr lang="en-US" dirty="0"/>
          </a:p>
          <a:p>
            <a:r>
              <a:rPr lang="en-US" dirty="0"/>
              <a:t>Educate engineers and tenants on set points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Understand deferred maintenance needs and planned projects</a:t>
            </a:r>
          </a:p>
          <a:p>
            <a:endParaRPr lang="en-US" dirty="0"/>
          </a:p>
          <a:p>
            <a:pPr marL="0" indent="0">
              <a:buNone/>
            </a:pPr>
            <a:r>
              <a:rPr lang="en-US" dirty="0"/>
              <a:t>The impact of Low-E glass on cellular signals was not something considered at the onset of the project. The metallic coating used to thermally insulate windows can also block the radio frequency used for cell phones. This coating, combined with the concrete structure of the building impacted occupant's cellular signal. The fix is to incorporate distributed antenna systems into the building. </a:t>
            </a:r>
          </a:p>
          <a:p>
            <a:pPr marL="0" indent="0">
              <a:buNone/>
            </a:pPr>
            <a:endParaRPr lang="en-US" dirty="0"/>
          </a:p>
          <a:p>
            <a:pPr marL="0" indent="0">
              <a:buNone/>
            </a:pPr>
            <a:endParaRPr lang="en-US" dirty="0"/>
          </a:p>
          <a:p>
            <a:endParaRPr lang="en-US" dirty="0"/>
          </a:p>
          <a:p>
            <a:endParaRPr lang="en-US" dirty="0"/>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5BC79319-03C1-4669-9836-D806F1F7CB7F}" type="slidenum">
              <a:rPr lang="en-US" smtClean="0"/>
              <a:t>23</a:t>
            </a:fld>
            <a:endParaRPr lang="en-US"/>
          </a:p>
        </p:txBody>
      </p:sp>
    </p:spTree>
    <p:extLst>
      <p:ext uri="{BB962C8B-B14F-4D97-AF65-F5344CB8AC3E}">
        <p14:creationId xmlns:p14="http://schemas.microsoft.com/office/powerpoint/2010/main" val="3338324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C79319-03C1-4669-9836-D806F1F7CB7F}" type="slidenum">
              <a:rPr lang="en-US" smtClean="0"/>
              <a:t>24</a:t>
            </a:fld>
            <a:endParaRPr lang="en-US"/>
          </a:p>
        </p:txBody>
      </p:sp>
    </p:spTree>
    <p:extLst>
      <p:ext uri="{BB962C8B-B14F-4D97-AF65-F5344CB8AC3E}">
        <p14:creationId xmlns:p14="http://schemas.microsoft.com/office/powerpoint/2010/main" val="34899922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7519" y="249868"/>
            <a:ext cx="11582400" cy="733544"/>
          </a:xfrm>
        </p:spPr>
        <p:txBody>
          <a:bodyPr>
            <a:normAutofit/>
          </a:bodyPr>
          <a:lstStyle>
            <a:lvl1pPr algn="l">
              <a:defRPr sz="5400">
                <a:solidFill>
                  <a:schemeClr val="accent3">
                    <a:lumMod val="60000"/>
                    <a:lumOff val="40000"/>
                  </a:schemeClr>
                </a:solidFill>
              </a:defRPr>
            </a:lvl1pPr>
          </a:lstStyle>
          <a:p>
            <a:r>
              <a:rPr lang="en-US" dirty="0"/>
              <a:t>Click to edit Master title style</a:t>
            </a:r>
          </a:p>
        </p:txBody>
      </p:sp>
      <p:sp>
        <p:nvSpPr>
          <p:cNvPr id="3" name="Subtitle 2"/>
          <p:cNvSpPr>
            <a:spLocks noGrp="1"/>
          </p:cNvSpPr>
          <p:nvPr>
            <p:ph type="subTitle" idx="1"/>
          </p:nvPr>
        </p:nvSpPr>
        <p:spPr>
          <a:xfrm>
            <a:off x="307519" y="1173192"/>
            <a:ext cx="11582400" cy="446560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Rectangle 6">
            <a:extLst>
              <a:ext uri="{FF2B5EF4-FFF2-40B4-BE49-F238E27FC236}">
                <a16:creationId xmlns:a16="http://schemas.microsoft.com/office/drawing/2014/main" id="{979DD051-5AAF-A444-A375-1A45AC7D8713}"/>
              </a:ext>
              <a:ext uri="{C183D7F6-B498-43B3-948B-1728B52AA6E4}">
                <adec:decorative xmlns:adec="http://schemas.microsoft.com/office/drawing/2017/decorative" val="1"/>
              </a:ext>
            </a:extLst>
          </p:cNvPr>
          <p:cNvSpPr/>
          <p:nvPr userDrawn="1"/>
        </p:nvSpPr>
        <p:spPr>
          <a:xfrm>
            <a:off x="609600" y="6231391"/>
            <a:ext cx="11582400" cy="6266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prstClr val="white"/>
                </a:solidFill>
                <a:latin typeface="Calibri"/>
              </a:rPr>
              <a:t>  </a:t>
            </a:r>
          </a:p>
        </p:txBody>
      </p:sp>
      <p:pic>
        <p:nvPicPr>
          <p:cNvPr id="8" name="Picture 6">
            <a:extLst>
              <a:ext uri="{FF2B5EF4-FFF2-40B4-BE49-F238E27FC236}">
                <a16:creationId xmlns:a16="http://schemas.microsoft.com/office/drawing/2014/main" id="{95F556A3-E1F5-4545-6A44-C8FFC4A17F39}"/>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6231392"/>
            <a:ext cx="615042" cy="61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659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3728319-63DA-0401-3E44-6D2E2B5A682A}"/>
              </a:ext>
              <a:ext uri="{C183D7F6-B498-43B3-948B-1728B52AA6E4}">
                <adec:decorative xmlns:adec="http://schemas.microsoft.com/office/drawing/2017/decorative" val="1"/>
              </a:ext>
            </a:extLst>
          </p:cNvPr>
          <p:cNvSpPr/>
          <p:nvPr userDrawn="1"/>
        </p:nvSpPr>
        <p:spPr>
          <a:xfrm>
            <a:off x="609600" y="6231391"/>
            <a:ext cx="11582400" cy="6266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prstClr val="white"/>
                </a:solidFill>
                <a:latin typeface="Calibri"/>
              </a:rPr>
              <a:t>  </a:t>
            </a:r>
          </a:p>
        </p:txBody>
      </p:sp>
      <p:sp>
        <p:nvSpPr>
          <p:cNvPr id="2" name="Title 1"/>
          <p:cNvSpPr>
            <a:spLocks noGrp="1"/>
          </p:cNvSpPr>
          <p:nvPr>
            <p:ph type="title"/>
          </p:nvPr>
        </p:nvSpPr>
        <p:spPr>
          <a:xfrm>
            <a:off x="609600" y="274638"/>
            <a:ext cx="10972800" cy="708514"/>
          </a:xfrm>
        </p:spPr>
        <p:txBody>
          <a:bodyPr>
            <a:normAutofit/>
          </a:bodyPr>
          <a:lstStyle>
            <a:lvl1pPr algn="l">
              <a:defRPr sz="5400">
                <a:solidFill>
                  <a:schemeClr val="accent3">
                    <a:lumMod val="60000"/>
                    <a:lumOff val="40000"/>
                  </a:schemeClr>
                </a:solidFill>
              </a:defRPr>
            </a:lvl1pPr>
          </a:lstStyle>
          <a:p>
            <a:r>
              <a:rPr lang="en-US" dirty="0"/>
              <a:t>Click to edit Master title style</a:t>
            </a:r>
          </a:p>
        </p:txBody>
      </p:sp>
      <p:sp>
        <p:nvSpPr>
          <p:cNvPr id="3" name="Content Placeholder 2"/>
          <p:cNvSpPr>
            <a:spLocks noGrp="1"/>
          </p:cNvSpPr>
          <p:nvPr>
            <p:ph idx="1"/>
          </p:nvPr>
        </p:nvSpPr>
        <p:spPr>
          <a:xfrm>
            <a:off x="609600" y="1302589"/>
            <a:ext cx="10972800" cy="4823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5568139" y="6356350"/>
            <a:ext cx="722659" cy="365125"/>
          </a:xfrm>
        </p:spPr>
        <p:txBody>
          <a:bodyPr/>
          <a:lstStyle>
            <a:lvl1pPr algn="ctr">
              <a:defRPr/>
            </a:lvl1pPr>
          </a:lstStyle>
          <a:p>
            <a:pPr algn="ctr"/>
            <a:fld id="{6B72BE14-260B-4215-AB28-B6D981F04A70}" type="slidenum">
              <a:rPr lang="en-US" smtClean="0"/>
              <a:pPr/>
              <a:t>‹#›</a:t>
            </a:fld>
            <a:endParaRPr lang="en-US" dirty="0"/>
          </a:p>
        </p:txBody>
      </p:sp>
      <p:pic>
        <p:nvPicPr>
          <p:cNvPr id="8" name="Picture 6">
            <a:extLst>
              <a:ext uri="{FF2B5EF4-FFF2-40B4-BE49-F238E27FC236}">
                <a16:creationId xmlns:a16="http://schemas.microsoft.com/office/drawing/2014/main" id="{926F94C9-40FF-D190-1735-5C955A0415C5}"/>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6231392"/>
            <a:ext cx="615042" cy="61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518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361F3D-0F76-F3BD-29F5-E3822955C991}"/>
              </a:ext>
              <a:ext uri="{C183D7F6-B498-43B3-948B-1728B52AA6E4}">
                <adec:decorative xmlns:adec="http://schemas.microsoft.com/office/drawing/2017/decorative" val="1"/>
              </a:ext>
            </a:extLst>
          </p:cNvPr>
          <p:cNvSpPr/>
          <p:nvPr userDrawn="1"/>
        </p:nvSpPr>
        <p:spPr>
          <a:xfrm>
            <a:off x="609600" y="6231391"/>
            <a:ext cx="11582400" cy="6266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prstClr val="white"/>
                </a:solidFill>
                <a:latin typeface="Calibri"/>
              </a:rPr>
              <a:t>  </a:t>
            </a:r>
          </a:p>
        </p:txBody>
      </p:sp>
      <p:sp>
        <p:nvSpPr>
          <p:cNvPr id="2" name="Title 1"/>
          <p:cNvSpPr>
            <a:spLocks noGrp="1"/>
          </p:cNvSpPr>
          <p:nvPr>
            <p:ph type="title"/>
          </p:nvPr>
        </p:nvSpPr>
        <p:spPr>
          <a:xfrm>
            <a:off x="963084" y="3177191"/>
            <a:ext cx="10363200" cy="1362075"/>
          </a:xfrm>
        </p:spPr>
        <p:txBody>
          <a:bodyPr anchor="t">
            <a:normAutofit/>
          </a:bodyPr>
          <a:lstStyle>
            <a:lvl1pPr algn="l">
              <a:defRPr sz="5400" b="1" cap="none" baseline="0"/>
            </a:lvl1pPr>
          </a:lstStyle>
          <a:p>
            <a:r>
              <a:rPr lang="en-US"/>
              <a:t>Click to edit Master title style</a:t>
            </a:r>
          </a:p>
        </p:txBody>
      </p:sp>
      <p:sp>
        <p:nvSpPr>
          <p:cNvPr id="3" name="Text Placeholder 2"/>
          <p:cNvSpPr>
            <a:spLocks noGrp="1"/>
          </p:cNvSpPr>
          <p:nvPr>
            <p:ph type="body" idx="1"/>
          </p:nvPr>
        </p:nvSpPr>
        <p:spPr>
          <a:xfrm>
            <a:off x="963084" y="4528480"/>
            <a:ext cx="10363200" cy="626609"/>
          </a:xfrm>
        </p:spPr>
        <p:txBody>
          <a:bodyPr anchor="b">
            <a:noAutofit/>
          </a:bodyPr>
          <a:lstStyle>
            <a:lvl1pPr marL="0" indent="0">
              <a:buNone/>
              <a:defRPr sz="36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6B72BE14-260B-4215-AB28-B6D981F04A70}" type="slidenum">
              <a:rPr lang="en-US" smtClean="0"/>
              <a:t>‹#›</a:t>
            </a:fld>
            <a:endParaRPr lang="en-US"/>
          </a:p>
        </p:txBody>
      </p:sp>
      <p:pic>
        <p:nvPicPr>
          <p:cNvPr id="8" name="Picture 6">
            <a:extLst>
              <a:ext uri="{FF2B5EF4-FFF2-40B4-BE49-F238E27FC236}">
                <a16:creationId xmlns:a16="http://schemas.microsoft.com/office/drawing/2014/main" id="{367C756C-1B7B-4431-AB7B-970CF6FE8D05}"/>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6231392"/>
            <a:ext cx="615042" cy="61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613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224F401-4EA4-8021-799D-692AFA34B220}"/>
              </a:ext>
              <a:ext uri="{C183D7F6-B498-43B3-948B-1728B52AA6E4}">
                <adec:decorative xmlns:adec="http://schemas.microsoft.com/office/drawing/2017/decorative" val="1"/>
              </a:ext>
            </a:extLst>
          </p:cNvPr>
          <p:cNvSpPr/>
          <p:nvPr userDrawn="1"/>
        </p:nvSpPr>
        <p:spPr>
          <a:xfrm>
            <a:off x="609600" y="6231391"/>
            <a:ext cx="11582400" cy="6266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prstClr val="white"/>
                </a:solidFill>
                <a:latin typeface="Calibri"/>
              </a:rPr>
              <a:t>  </a:t>
            </a:r>
          </a:p>
        </p:txBody>
      </p:sp>
      <p:sp>
        <p:nvSpPr>
          <p:cNvPr id="2" name="Title 1"/>
          <p:cNvSpPr>
            <a:spLocks noGrp="1"/>
          </p:cNvSpPr>
          <p:nvPr>
            <p:ph type="title"/>
          </p:nvPr>
        </p:nvSpPr>
        <p:spPr>
          <a:xfrm>
            <a:off x="402566" y="312751"/>
            <a:ext cx="11179834" cy="838170"/>
          </a:xfrm>
        </p:spPr>
        <p:txBody>
          <a:bodyPr>
            <a:normAutofit/>
          </a:bodyPr>
          <a:lstStyle>
            <a:lvl1pPr>
              <a:defRPr sz="5400">
                <a:solidFill>
                  <a:schemeClr val="accent3">
                    <a:lumMod val="60000"/>
                    <a:lumOff val="40000"/>
                  </a:schemeClr>
                </a:solidFill>
              </a:defRPr>
            </a:lvl1pPr>
          </a:lstStyle>
          <a:p>
            <a:r>
              <a:rPr lang="en-US"/>
              <a:t>Click to edit Master title style</a:t>
            </a:r>
          </a:p>
        </p:txBody>
      </p:sp>
      <p:sp>
        <p:nvSpPr>
          <p:cNvPr id="3" name="Content Placeholder 2"/>
          <p:cNvSpPr>
            <a:spLocks noGrp="1"/>
          </p:cNvSpPr>
          <p:nvPr>
            <p:ph sz="half" idx="1"/>
          </p:nvPr>
        </p:nvSpPr>
        <p:spPr>
          <a:xfrm>
            <a:off x="402566" y="1492370"/>
            <a:ext cx="5384800" cy="463379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492371"/>
            <a:ext cx="5384800" cy="463379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6B72BE14-260B-4215-AB28-B6D981F04A70}" type="slidenum">
              <a:rPr lang="en-US" smtClean="0"/>
              <a:t>‹#›</a:t>
            </a:fld>
            <a:endParaRPr lang="en-US"/>
          </a:p>
        </p:txBody>
      </p:sp>
      <p:pic>
        <p:nvPicPr>
          <p:cNvPr id="9" name="Picture 6">
            <a:extLst>
              <a:ext uri="{FF2B5EF4-FFF2-40B4-BE49-F238E27FC236}">
                <a16:creationId xmlns:a16="http://schemas.microsoft.com/office/drawing/2014/main" id="{80024555-1366-CEB1-D24D-03C0B0ACC475}"/>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6231392"/>
            <a:ext cx="615042" cy="61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0188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00BBA39-D607-1018-C3F5-B47950E98CB9}"/>
              </a:ext>
              <a:ext uri="{C183D7F6-B498-43B3-948B-1728B52AA6E4}">
                <adec:decorative xmlns:adec="http://schemas.microsoft.com/office/drawing/2017/decorative" val="1"/>
              </a:ext>
            </a:extLst>
          </p:cNvPr>
          <p:cNvSpPr/>
          <p:nvPr userDrawn="1"/>
        </p:nvSpPr>
        <p:spPr>
          <a:xfrm>
            <a:off x="609600" y="6231391"/>
            <a:ext cx="11582400" cy="6266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prstClr val="white"/>
                </a:solidFill>
                <a:latin typeface="Calibri"/>
              </a:rPr>
              <a:t>  </a:t>
            </a:r>
          </a:p>
        </p:txBody>
      </p:sp>
      <p:sp>
        <p:nvSpPr>
          <p:cNvPr id="2" name="Title 1"/>
          <p:cNvSpPr>
            <a:spLocks noGrp="1"/>
          </p:cNvSpPr>
          <p:nvPr>
            <p:ph type="title"/>
          </p:nvPr>
        </p:nvSpPr>
        <p:spPr/>
        <p:txBody>
          <a:bodyPr>
            <a:normAutofit/>
          </a:bodyPr>
          <a:lstStyle>
            <a:lvl1pPr>
              <a:defRPr sz="5400">
                <a:solidFill>
                  <a:schemeClr val="accent3">
                    <a:lumMod val="60000"/>
                    <a:lumOff val="40000"/>
                  </a:schemeClr>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6B72BE14-260B-4215-AB28-B6D981F04A70}" type="slidenum">
              <a:rPr lang="en-US" smtClean="0"/>
              <a:t>‹#›</a:t>
            </a:fld>
            <a:endParaRPr lang="en-US"/>
          </a:p>
        </p:txBody>
      </p:sp>
      <p:pic>
        <p:nvPicPr>
          <p:cNvPr id="11" name="Picture 6">
            <a:extLst>
              <a:ext uri="{FF2B5EF4-FFF2-40B4-BE49-F238E27FC236}">
                <a16:creationId xmlns:a16="http://schemas.microsoft.com/office/drawing/2014/main" id="{E9C2D440-3540-EBD0-4170-B5221CA7B0B0}"/>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6231392"/>
            <a:ext cx="615042" cy="61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183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27E4905-64A9-DD6A-EC7F-12D594D05EA4}"/>
              </a:ext>
              <a:ext uri="{C183D7F6-B498-43B3-948B-1728B52AA6E4}">
                <adec:decorative xmlns:adec="http://schemas.microsoft.com/office/drawing/2017/decorative" val="1"/>
              </a:ext>
            </a:extLst>
          </p:cNvPr>
          <p:cNvSpPr/>
          <p:nvPr userDrawn="1"/>
        </p:nvSpPr>
        <p:spPr>
          <a:xfrm>
            <a:off x="609600" y="6231391"/>
            <a:ext cx="11582400" cy="6266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prstClr val="white"/>
                </a:solidFill>
                <a:latin typeface="Calibri"/>
              </a:rPr>
              <a:t>  </a:t>
            </a:r>
          </a:p>
        </p:txBody>
      </p:sp>
      <p:sp>
        <p:nvSpPr>
          <p:cNvPr id="2" name="Title 1"/>
          <p:cNvSpPr>
            <a:spLocks noGrp="1"/>
          </p:cNvSpPr>
          <p:nvPr>
            <p:ph type="title"/>
          </p:nvPr>
        </p:nvSpPr>
        <p:spPr/>
        <p:txBody>
          <a:bodyPr>
            <a:normAutofit/>
          </a:bodyPr>
          <a:lstStyle>
            <a:lvl1pPr>
              <a:defRPr sz="5400">
                <a:solidFill>
                  <a:schemeClr val="accent3">
                    <a:lumMod val="60000"/>
                    <a:lumOff val="40000"/>
                  </a:schemeClr>
                </a:solidFill>
              </a:defRPr>
            </a:lvl1pPr>
          </a:lstStyle>
          <a:p>
            <a:r>
              <a:rPr lang="en-US"/>
              <a:t>Click to edit Master title style</a:t>
            </a:r>
          </a:p>
        </p:txBody>
      </p:sp>
      <p:sp>
        <p:nvSpPr>
          <p:cNvPr id="5" name="Slide Number Placeholder 4"/>
          <p:cNvSpPr>
            <a:spLocks noGrp="1"/>
          </p:cNvSpPr>
          <p:nvPr>
            <p:ph type="sldNum" sz="quarter" idx="12"/>
          </p:nvPr>
        </p:nvSpPr>
        <p:spPr/>
        <p:txBody>
          <a:bodyPr/>
          <a:lstStyle/>
          <a:p>
            <a:fld id="{6B72BE14-260B-4215-AB28-B6D981F04A70}" type="slidenum">
              <a:rPr lang="en-US" smtClean="0"/>
              <a:t>‹#›</a:t>
            </a:fld>
            <a:endParaRPr lang="en-US"/>
          </a:p>
        </p:txBody>
      </p:sp>
      <p:pic>
        <p:nvPicPr>
          <p:cNvPr id="7" name="Picture 6">
            <a:extLst>
              <a:ext uri="{FF2B5EF4-FFF2-40B4-BE49-F238E27FC236}">
                <a16:creationId xmlns:a16="http://schemas.microsoft.com/office/drawing/2014/main" id="{91AECBE8-EA57-E0EE-7C82-2770E21AD263}"/>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6231392"/>
            <a:ext cx="615042" cy="61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350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F609C43-F0BD-D84B-9B66-6057A9643F4F}"/>
              </a:ext>
              <a:ext uri="{C183D7F6-B498-43B3-948B-1728B52AA6E4}">
                <adec:decorative xmlns:adec="http://schemas.microsoft.com/office/drawing/2017/decorative" val="1"/>
              </a:ext>
            </a:extLst>
          </p:cNvPr>
          <p:cNvSpPr/>
          <p:nvPr userDrawn="1"/>
        </p:nvSpPr>
        <p:spPr>
          <a:xfrm>
            <a:off x="609600" y="6231391"/>
            <a:ext cx="11582400" cy="6266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prstClr val="white"/>
                </a:solidFill>
                <a:latin typeface="Calibri"/>
              </a:rPr>
              <a:t>  </a:t>
            </a:r>
          </a:p>
        </p:txBody>
      </p:sp>
      <p:sp>
        <p:nvSpPr>
          <p:cNvPr id="4" name="Slide Number Placeholder 3"/>
          <p:cNvSpPr>
            <a:spLocks noGrp="1"/>
          </p:cNvSpPr>
          <p:nvPr>
            <p:ph type="sldNum" sz="quarter" idx="12"/>
          </p:nvPr>
        </p:nvSpPr>
        <p:spPr/>
        <p:txBody>
          <a:bodyPr/>
          <a:lstStyle/>
          <a:p>
            <a:fld id="{6B72BE14-260B-4215-AB28-B6D981F04A70}" type="slidenum">
              <a:rPr lang="en-US" smtClean="0"/>
              <a:t>‹#›</a:t>
            </a:fld>
            <a:endParaRPr lang="en-US"/>
          </a:p>
        </p:txBody>
      </p:sp>
      <p:pic>
        <p:nvPicPr>
          <p:cNvPr id="6" name="Picture 6">
            <a:extLst>
              <a:ext uri="{FF2B5EF4-FFF2-40B4-BE49-F238E27FC236}">
                <a16:creationId xmlns:a16="http://schemas.microsoft.com/office/drawing/2014/main" id="{232FF882-185D-8ECD-17B7-0508D239811E}"/>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6231392"/>
            <a:ext cx="615042" cy="61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377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B162E64-FA3F-E7EB-5B3B-75A65DC2FA12}"/>
              </a:ext>
              <a:ext uri="{C183D7F6-B498-43B3-948B-1728B52AA6E4}">
                <adec:decorative xmlns:adec="http://schemas.microsoft.com/office/drawing/2017/decorative" val="1"/>
              </a:ext>
            </a:extLst>
          </p:cNvPr>
          <p:cNvSpPr/>
          <p:nvPr userDrawn="1"/>
        </p:nvSpPr>
        <p:spPr>
          <a:xfrm>
            <a:off x="609600" y="6231391"/>
            <a:ext cx="11582400" cy="6266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prstClr val="white"/>
                </a:solidFill>
                <a:latin typeface="Calibri"/>
              </a:rPr>
              <a:t>  </a:t>
            </a:r>
          </a:p>
        </p:txBody>
      </p:sp>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6B72BE14-260B-4215-AB28-B6D981F04A70}" type="slidenum">
              <a:rPr lang="en-US" smtClean="0"/>
              <a:t>‹#›</a:t>
            </a:fld>
            <a:endParaRPr lang="en-US"/>
          </a:p>
        </p:txBody>
      </p:sp>
      <p:pic>
        <p:nvPicPr>
          <p:cNvPr id="9" name="Picture 6">
            <a:extLst>
              <a:ext uri="{FF2B5EF4-FFF2-40B4-BE49-F238E27FC236}">
                <a16:creationId xmlns:a16="http://schemas.microsoft.com/office/drawing/2014/main" id="{74BE9DE4-0FAB-21C2-0BB3-CD4F7DE8F93F}"/>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6231392"/>
            <a:ext cx="615042" cy="61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9276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9FBF605-E4F3-416A-D04B-00F87364073F}"/>
              </a:ext>
              <a:ext uri="{C183D7F6-B498-43B3-948B-1728B52AA6E4}">
                <adec:decorative xmlns:adec="http://schemas.microsoft.com/office/drawing/2017/decorative" val="1"/>
              </a:ext>
            </a:extLst>
          </p:cNvPr>
          <p:cNvSpPr/>
          <p:nvPr userDrawn="1"/>
        </p:nvSpPr>
        <p:spPr>
          <a:xfrm>
            <a:off x="609600" y="6231391"/>
            <a:ext cx="11582400" cy="6266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prstClr val="white"/>
                </a:solidFill>
                <a:latin typeface="Calibri"/>
              </a:rPr>
              <a:t>  </a:t>
            </a:r>
          </a:p>
        </p:txBody>
      </p:sp>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6B72BE14-260B-4215-AB28-B6D981F04A70}" type="slidenum">
              <a:rPr lang="en-US" smtClean="0"/>
              <a:t>‹#›</a:t>
            </a:fld>
            <a:endParaRPr lang="en-US"/>
          </a:p>
        </p:txBody>
      </p:sp>
      <p:pic>
        <p:nvPicPr>
          <p:cNvPr id="9" name="Picture 6">
            <a:extLst>
              <a:ext uri="{FF2B5EF4-FFF2-40B4-BE49-F238E27FC236}">
                <a16:creationId xmlns:a16="http://schemas.microsoft.com/office/drawing/2014/main" id="{C9A01457-67BD-2D11-8548-DB072FB0550F}"/>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6231392"/>
            <a:ext cx="615042" cy="61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042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98CFA95-338D-C358-BF7F-316B567FFB91}"/>
              </a:ext>
              <a:ext uri="{C183D7F6-B498-43B3-948B-1728B52AA6E4}">
                <adec:decorative xmlns:adec="http://schemas.microsoft.com/office/drawing/2017/decorative" val="1"/>
              </a:ext>
            </a:extLst>
          </p:cNvPr>
          <p:cNvSpPr/>
          <p:nvPr userDrawn="1"/>
        </p:nvSpPr>
        <p:spPr>
          <a:xfrm>
            <a:off x="609600" y="6231391"/>
            <a:ext cx="11582400" cy="6266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prstClr val="white"/>
                </a:solidFill>
                <a:latin typeface="Calibri"/>
              </a:rPr>
              <a:t>  </a:t>
            </a:r>
          </a:p>
        </p:txBody>
      </p:sp>
      <p:sp>
        <p:nvSpPr>
          <p:cNvPr id="2" name="Title 1"/>
          <p:cNvSpPr>
            <a:spLocks noGrp="1"/>
          </p:cNvSpPr>
          <p:nvPr>
            <p:ph type="title"/>
          </p:nvPr>
        </p:nvSpPr>
        <p:spPr/>
        <p:txBody>
          <a:bodyPr>
            <a:normAutofit/>
          </a:bodyPr>
          <a:lstStyle>
            <a:lvl1pPr>
              <a:defRPr sz="5400">
                <a:solidFill>
                  <a:schemeClr val="accent3">
                    <a:lumMod val="60000"/>
                    <a:lumOff val="40000"/>
                  </a:schemeClr>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B72BE14-260B-4215-AB28-B6D981F04A70}" type="slidenum">
              <a:rPr lang="en-US" smtClean="0"/>
              <a:t>‹#›</a:t>
            </a:fld>
            <a:endParaRPr lang="en-US"/>
          </a:p>
        </p:txBody>
      </p:sp>
      <p:pic>
        <p:nvPicPr>
          <p:cNvPr id="8" name="Picture 6">
            <a:extLst>
              <a:ext uri="{FF2B5EF4-FFF2-40B4-BE49-F238E27FC236}">
                <a16:creationId xmlns:a16="http://schemas.microsoft.com/office/drawing/2014/main" id="{9CA18325-64E3-F3B2-CCFE-67A6F5F23E2C}"/>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6231392"/>
            <a:ext cx="615042" cy="61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484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963B25A-0175-9AE1-6F83-F66738EA5D97}"/>
              </a:ext>
              <a:ext uri="{C183D7F6-B498-43B3-948B-1728B52AA6E4}">
                <adec:decorative xmlns:adec="http://schemas.microsoft.com/office/drawing/2017/decorative" val="1"/>
              </a:ext>
            </a:extLst>
          </p:cNvPr>
          <p:cNvSpPr/>
          <p:nvPr userDrawn="1"/>
        </p:nvSpPr>
        <p:spPr>
          <a:xfrm>
            <a:off x="609600" y="6231391"/>
            <a:ext cx="11582400" cy="6266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prstClr val="white"/>
                </a:solidFill>
                <a:latin typeface="Calibri"/>
              </a:rPr>
              <a:t>  </a:t>
            </a:r>
          </a:p>
        </p:txBody>
      </p:sp>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B72BE14-260B-4215-AB28-B6D981F04A70}" type="slidenum">
              <a:rPr lang="en-US" smtClean="0"/>
              <a:t>‹#›</a:t>
            </a:fld>
            <a:endParaRPr lang="en-US"/>
          </a:p>
        </p:txBody>
      </p:sp>
      <p:pic>
        <p:nvPicPr>
          <p:cNvPr id="8" name="Picture 6">
            <a:extLst>
              <a:ext uri="{FF2B5EF4-FFF2-40B4-BE49-F238E27FC236}">
                <a16:creationId xmlns:a16="http://schemas.microsoft.com/office/drawing/2014/main" id="{14F9C70A-6714-3982-0A4E-494ECC07839E}"/>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6231392"/>
            <a:ext cx="615042" cy="615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630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3095BC-5E99-43DE-9621-66BEBA0A37CF}" type="datetime1">
              <a:rPr lang="en-US" smtClean="0"/>
              <a:t>9/15/2026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72BE14-260B-4215-AB28-B6D981F04A70}" type="slidenum">
              <a:rPr lang="en-US" smtClean="0"/>
              <a:t>‹#›</a:t>
            </a:fld>
            <a:endParaRPr lang="en-US"/>
          </a:p>
        </p:txBody>
      </p:sp>
    </p:spTree>
    <p:extLst>
      <p:ext uri="{BB962C8B-B14F-4D97-AF65-F5344CB8AC3E}">
        <p14:creationId xmlns:p14="http://schemas.microsoft.com/office/powerpoint/2010/main" val="228901635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5400" kern="1200">
          <a:solidFill>
            <a:schemeClr val="accent3">
              <a:lumMod val="60000"/>
              <a:lumOff val="40000"/>
            </a:schemeClr>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dgs.ca.gov/-/media/Divisions/OS/Policies/CASPBPM.pdf" TargetMode="External"/><Relationship Id="rId4" Type="http://schemas.openxmlformats.org/officeDocument/2006/relationships/hyperlink" Target="https://www.dgs.ca.gov/Resources/SAM/TOC/1800"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australiansolarquotes.com.au/2018/10/18/on-off/" TargetMode="External"/><Relationship Id="rId3" Type="http://schemas.openxmlformats.org/officeDocument/2006/relationships/image" Target="../media/image6.jpeg"/><Relationship Id="rId7" Type="http://schemas.openxmlformats.org/officeDocument/2006/relationships/image" Target="../media/image8.jpeg"/><Relationship Id="rId12"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portworld-solu.com/smart-control-panel-skus-for-bulk-procurement-in-smart-city-projects/" TargetMode="External"/><Relationship Id="rId11" Type="http://schemas.openxmlformats.org/officeDocument/2006/relationships/hyperlink" Target="https://creativecommons.org/licenses/by/3.0/" TargetMode="External"/><Relationship Id="rId5" Type="http://schemas.openxmlformats.org/officeDocument/2006/relationships/image" Target="../media/image7.jpeg"/><Relationship Id="rId10" Type="http://schemas.openxmlformats.org/officeDocument/2006/relationships/hyperlink" Target="https://www.thedailyoutsider.com/" TargetMode="External"/><Relationship Id="rId4" Type="http://schemas.openxmlformats.org/officeDocument/2006/relationships/hyperlink" Target="https://www.logosled.com/it/what-do-lighting-designers-really-do-and-do-you-need-one/" TargetMode="External"/><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6.jpeg"/><Relationship Id="rId7" Type="http://schemas.openxmlformats.org/officeDocument/2006/relationships/diagramColors" Target="../diagrams/colors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microsoft.com/office/2018/10/relationships/comments" Target="../comments/modernComment_187_71296C39.xm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29.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3FDE_3DF96BF8.xm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74C83-0E12-1A56-65F0-47A94D9371B9}"/>
              </a:ext>
            </a:extLst>
          </p:cNvPr>
          <p:cNvSpPr>
            <a:spLocks noGrp="1"/>
          </p:cNvSpPr>
          <p:nvPr>
            <p:ph type="ctrTitle"/>
          </p:nvPr>
        </p:nvSpPr>
        <p:spPr>
          <a:xfrm>
            <a:off x="749709" y="332853"/>
            <a:ext cx="10692581" cy="2412518"/>
          </a:xfrm>
        </p:spPr>
        <p:txBody>
          <a:bodyPr>
            <a:noAutofit/>
          </a:bodyPr>
          <a:lstStyle/>
          <a:p>
            <a:pPr algn="l"/>
            <a:r>
              <a:rPr lang="en-US" dirty="0">
                <a:solidFill>
                  <a:srgbClr val="BEE396"/>
                </a:solidFill>
                <a:latin typeface="Calibri"/>
                <a:ea typeface="Calibri"/>
                <a:cs typeface="Calibri"/>
              </a:rPr>
              <a:t>Holistic Energy Transformation: </a:t>
            </a:r>
            <a:br>
              <a:rPr lang="en-US" dirty="0">
                <a:solidFill>
                  <a:srgbClr val="BEE396"/>
                </a:solidFill>
                <a:latin typeface="Calibri"/>
                <a:ea typeface="Calibri"/>
                <a:cs typeface="Calibri"/>
              </a:rPr>
            </a:br>
            <a:r>
              <a:rPr lang="en-US" sz="2800" dirty="0">
                <a:solidFill>
                  <a:srgbClr val="BEE396"/>
                </a:solidFill>
                <a:latin typeface="Calibri"/>
                <a:ea typeface="Calibri"/>
                <a:cs typeface="Calibri"/>
              </a:rPr>
              <a:t>An "Efficiency-First" Strategy to Stretch Maintenance Dollars and Combat Climate Impacts</a:t>
            </a:r>
            <a:br>
              <a:rPr lang="en-US" sz="2800" dirty="0">
                <a:solidFill>
                  <a:srgbClr val="BEE396"/>
                </a:solidFill>
                <a:latin typeface="Calibri"/>
                <a:ea typeface="Calibri"/>
                <a:cs typeface="Calibri"/>
              </a:rPr>
            </a:br>
            <a:r>
              <a:rPr lang="en-US" sz="2400" dirty="0">
                <a:solidFill>
                  <a:srgbClr val="BEE396"/>
                </a:solidFill>
                <a:latin typeface="Calibri"/>
                <a:ea typeface="Calibri"/>
                <a:cs typeface="Calibri"/>
              </a:rPr>
              <a:t>- A case study of Caltrans District 1 ESPC</a:t>
            </a:r>
            <a:endParaRPr lang="en-US" sz="2800" dirty="0"/>
          </a:p>
        </p:txBody>
      </p:sp>
      <p:sp>
        <p:nvSpPr>
          <p:cNvPr id="3" name="Subtitle 2">
            <a:extLst>
              <a:ext uri="{FF2B5EF4-FFF2-40B4-BE49-F238E27FC236}">
                <a16:creationId xmlns:a16="http://schemas.microsoft.com/office/drawing/2014/main" id="{531156AE-D78C-7B0E-B7BE-76DA3159CD14}"/>
              </a:ext>
            </a:extLst>
          </p:cNvPr>
          <p:cNvSpPr>
            <a:spLocks noGrp="1"/>
          </p:cNvSpPr>
          <p:nvPr>
            <p:ph type="subTitle" idx="1"/>
          </p:nvPr>
        </p:nvSpPr>
        <p:spPr>
          <a:xfrm>
            <a:off x="863639" y="3960229"/>
            <a:ext cx="9430735" cy="2049059"/>
          </a:xfrm>
        </p:spPr>
        <p:txBody>
          <a:bodyPr vert="horz" lIns="91440" tIns="45720" rIns="91440" bIns="45720" rtlCol="0" anchor="t">
            <a:normAutofit/>
          </a:bodyPr>
          <a:lstStyle/>
          <a:p>
            <a:pPr algn="l"/>
            <a:r>
              <a:rPr lang="en-US" sz="2800" dirty="0"/>
              <a:t>Vivek Mittal, CA DGS OS</a:t>
            </a:r>
          </a:p>
          <a:p>
            <a:pPr algn="l"/>
            <a:r>
              <a:rPr lang="en-US" sz="2800" dirty="0"/>
              <a:t>Courtney Bonas, CA DGS OS</a:t>
            </a:r>
          </a:p>
          <a:p>
            <a:pPr algn="l"/>
            <a:r>
              <a:rPr lang="en-US" sz="2800" dirty="0"/>
              <a:t>Derek Longacre, CA DOT</a:t>
            </a:r>
          </a:p>
          <a:p>
            <a:pPr algn="l">
              <a:spcBef>
                <a:spcPts val="0"/>
              </a:spcBef>
            </a:pPr>
            <a:endParaRPr lang="en-US" sz="2800" dirty="0">
              <a:solidFill>
                <a:prstClr val="white"/>
              </a:solidFill>
              <a:latin typeface="Calibri"/>
            </a:endParaRPr>
          </a:p>
        </p:txBody>
      </p:sp>
      <p:sp>
        <p:nvSpPr>
          <p:cNvPr id="5" name="TextBox 4">
            <a:extLst>
              <a:ext uri="{FF2B5EF4-FFF2-40B4-BE49-F238E27FC236}">
                <a16:creationId xmlns:a16="http://schemas.microsoft.com/office/drawing/2014/main" id="{81EAF10B-2EA1-90E7-214B-BD3EEE445C0E}"/>
              </a:ext>
            </a:extLst>
          </p:cNvPr>
          <p:cNvSpPr txBox="1"/>
          <p:nvPr/>
        </p:nvSpPr>
        <p:spPr>
          <a:xfrm>
            <a:off x="740979" y="6314088"/>
            <a:ext cx="3157253" cy="461665"/>
          </a:xfrm>
          <a:prstGeom prst="rect">
            <a:avLst/>
          </a:prstGeom>
          <a:noFill/>
        </p:spPr>
        <p:txBody>
          <a:bodyPr wrap="square" rtlCol="0">
            <a:spAutoFit/>
          </a:bodyPr>
          <a:lstStyle/>
          <a:p>
            <a:r>
              <a:rPr lang="en-US" sz="2400" dirty="0"/>
              <a:t>Office of Sustainability</a:t>
            </a:r>
          </a:p>
        </p:txBody>
      </p:sp>
      <p:sp>
        <p:nvSpPr>
          <p:cNvPr id="7" name="AutoShape 2" descr="CalPERS logo">
            <a:extLst>
              <a:ext uri="{FF2B5EF4-FFF2-40B4-BE49-F238E27FC236}">
                <a16:creationId xmlns:a16="http://schemas.microsoft.com/office/drawing/2014/main" id="{03E36937-6697-ACFF-A311-1382DB04728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CalPERS logo">
            <a:extLst>
              <a:ext uri="{FF2B5EF4-FFF2-40B4-BE49-F238E27FC236}">
                <a16:creationId xmlns:a16="http://schemas.microsoft.com/office/drawing/2014/main" id="{84ACD54A-AFF0-DEE4-784E-0A8C7962E7A9}"/>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CalPERS logo">
            <a:extLst>
              <a:ext uri="{FF2B5EF4-FFF2-40B4-BE49-F238E27FC236}">
                <a16:creationId xmlns:a16="http://schemas.microsoft.com/office/drawing/2014/main" id="{5C074068-390F-B4D8-C6D0-0409EE5A8469}"/>
              </a:ext>
            </a:extLst>
          </p:cNvPr>
          <p:cNvSpPr>
            <a:spLocks noChangeAspect="1" noChangeArrowheads="1"/>
          </p:cNvSpPr>
          <p:nvPr/>
        </p:nvSpPr>
        <p:spPr bwMode="auto">
          <a:xfrm>
            <a:off x="4210050" y="810985"/>
            <a:ext cx="1553936" cy="155393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DC08AE90-9612-1DA0-C20D-F43CE25AE7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pic>
        <p:nvPicPr>
          <p:cNvPr id="4" name="Picture 3" descr="Icons - Sustainability - SustainableOps-IconElectrificationWhite">
            <a:extLst>
              <a:ext uri="{FF2B5EF4-FFF2-40B4-BE49-F238E27FC236}">
                <a16:creationId xmlns:a16="http://schemas.microsoft.com/office/drawing/2014/main" id="{D0B95A4C-28E6-6C2F-79BF-E13DAA42A49B}"/>
              </a:ext>
            </a:extLst>
          </p:cNvPr>
          <p:cNvPicPr>
            <a:picLocks noChangeAspect="1"/>
          </p:cNvPicPr>
          <p:nvPr/>
        </p:nvPicPr>
        <p:blipFill>
          <a:blip r:embed="rId4"/>
          <a:stretch>
            <a:fillRect/>
          </a:stretch>
        </p:blipFill>
        <p:spPr>
          <a:xfrm>
            <a:off x="8242126" y="2897771"/>
            <a:ext cx="2862053" cy="2862053"/>
          </a:xfrm>
          <a:prstGeom prst="rect">
            <a:avLst/>
          </a:prstGeom>
        </p:spPr>
      </p:pic>
    </p:spTree>
    <p:extLst>
      <p:ext uri="{BB962C8B-B14F-4D97-AF65-F5344CB8AC3E}">
        <p14:creationId xmlns:p14="http://schemas.microsoft.com/office/powerpoint/2010/main" val="528138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5400" spc="50" dirty="0">
                <a:ln w="13500">
                  <a:noFill/>
                  <a:prstDash val="solid"/>
                </a:ln>
                <a:solidFill>
                  <a:schemeClr val="accent3">
                    <a:lumMod val="60000"/>
                    <a:lumOff val="40000"/>
                  </a:schemeClr>
                </a:solidFill>
              </a:rPr>
              <a:t>Agenda</a:t>
            </a:r>
          </a:p>
        </p:txBody>
      </p:sp>
      <p:sp>
        <p:nvSpPr>
          <p:cNvPr id="3" name="Content Placeholder 2"/>
          <p:cNvSpPr>
            <a:spLocks noGrp="1"/>
          </p:cNvSpPr>
          <p:nvPr>
            <p:ph idx="1"/>
          </p:nvPr>
        </p:nvSpPr>
        <p:spPr/>
        <p:txBody>
          <a:bodyPr vert="horz" lIns="91440" tIns="45720" rIns="91440" bIns="45720" rtlCol="0" anchor="t">
            <a:normAutofit/>
          </a:bodyPr>
          <a:lstStyle/>
          <a:p>
            <a:r>
              <a:rPr lang="en-US" dirty="0"/>
              <a:t>Background</a:t>
            </a:r>
          </a:p>
          <a:p>
            <a:pPr lvl="1"/>
            <a:r>
              <a:rPr lang="en-US" dirty="0"/>
              <a:t>CA Sustainability Requirements</a:t>
            </a:r>
            <a:endParaRPr lang="en-US" dirty="0">
              <a:ea typeface="Calibri"/>
              <a:cs typeface="Calibri"/>
            </a:endParaRPr>
          </a:p>
          <a:p>
            <a:pPr>
              <a:buClr>
                <a:schemeClr val="tx1"/>
              </a:buClr>
              <a:buSzPct val="83000"/>
            </a:pPr>
            <a:r>
              <a:rPr lang="en-US" dirty="0"/>
              <a:t>Path to Sustainability</a:t>
            </a:r>
          </a:p>
          <a:p>
            <a:pPr>
              <a:buClr>
                <a:schemeClr val="tx1"/>
              </a:buClr>
              <a:buSzPct val="83000"/>
            </a:pPr>
            <a:r>
              <a:rPr lang="en-US" dirty="0"/>
              <a:t>Case Study </a:t>
            </a:r>
            <a:endParaRPr lang="en-US" dirty="0">
              <a:ea typeface="Calibri"/>
              <a:cs typeface="Calibri"/>
            </a:endParaRPr>
          </a:p>
          <a:p>
            <a:pPr>
              <a:buClr>
                <a:srgbClr val="FFFFFF"/>
              </a:buClr>
              <a:buSzPct val="83000"/>
            </a:pPr>
            <a:r>
              <a:rPr lang="en-US" dirty="0"/>
              <a:t>Challenges and Results</a:t>
            </a:r>
          </a:p>
          <a:p>
            <a:pPr>
              <a:buClr>
                <a:srgbClr val="FFFFFF"/>
              </a:buClr>
              <a:buSzPct val="83000"/>
            </a:pPr>
            <a:r>
              <a:rPr lang="en-US" dirty="0">
                <a:ea typeface="Calibri"/>
                <a:cs typeface="Calibri"/>
              </a:rPr>
              <a:t>Keys to Success</a:t>
            </a:r>
          </a:p>
          <a:p>
            <a:pPr>
              <a:buClr>
                <a:srgbClr val="FFFFFF"/>
              </a:buClr>
              <a:buSzPct val="83000"/>
            </a:pPr>
            <a:r>
              <a:rPr lang="en-US" dirty="0"/>
              <a:t>Q/A</a:t>
            </a:r>
          </a:p>
          <a:p>
            <a:pPr marL="0" indent="0">
              <a:buClr>
                <a:schemeClr val="tx1"/>
              </a:buClr>
              <a:buSzPct val="83000"/>
              <a:buNone/>
            </a:pPr>
            <a:endParaRPr lang="en-US" dirty="0"/>
          </a:p>
        </p:txBody>
      </p:sp>
      <p:sp>
        <p:nvSpPr>
          <p:cNvPr id="7" name="Slide Number Placeholder 6">
            <a:extLst>
              <a:ext uri="{FF2B5EF4-FFF2-40B4-BE49-F238E27FC236}">
                <a16:creationId xmlns:a16="http://schemas.microsoft.com/office/drawing/2014/main" id="{6516163E-4E29-6A23-BD4F-84BDBDBA97B6}"/>
              </a:ext>
            </a:extLst>
          </p:cNvPr>
          <p:cNvSpPr>
            <a:spLocks noGrp="1"/>
          </p:cNvSpPr>
          <p:nvPr>
            <p:ph type="sldNum" sz="quarter" idx="12"/>
          </p:nvPr>
        </p:nvSpPr>
        <p:spPr/>
        <p:txBody>
          <a:bodyPr/>
          <a:lstStyle/>
          <a:p>
            <a:fld id="{6B72BE14-260B-4215-AB28-B6D981F04A70}" type="slidenum">
              <a:rPr lang="en-US" sz="2400">
                <a:solidFill>
                  <a:prstClr val="white">
                    <a:tint val="75000"/>
                  </a:prstClr>
                </a:solidFill>
                <a:latin typeface="Calibri"/>
              </a:rPr>
              <a:pPr/>
              <a:t>2</a:t>
            </a:fld>
            <a:endParaRPr lang="en-US" sz="2400">
              <a:solidFill>
                <a:prstClr val="white">
                  <a:tint val="75000"/>
                </a:prstClr>
              </a:solidFill>
              <a:latin typeface="Calibri"/>
            </a:endParaRPr>
          </a:p>
        </p:txBody>
      </p:sp>
      <p:sp>
        <p:nvSpPr>
          <p:cNvPr id="4" name="TextBox 3">
            <a:extLst>
              <a:ext uri="{FF2B5EF4-FFF2-40B4-BE49-F238E27FC236}">
                <a16:creationId xmlns:a16="http://schemas.microsoft.com/office/drawing/2014/main" id="{DFF709E6-F52B-1B46-F195-51A5918F220A}"/>
              </a:ext>
            </a:extLst>
          </p:cNvPr>
          <p:cNvSpPr txBox="1"/>
          <p:nvPr/>
        </p:nvSpPr>
        <p:spPr>
          <a:xfrm>
            <a:off x="740979" y="6314088"/>
            <a:ext cx="3504450" cy="461665"/>
          </a:xfrm>
          <a:prstGeom prst="rect">
            <a:avLst/>
          </a:prstGeom>
          <a:noFill/>
        </p:spPr>
        <p:txBody>
          <a:bodyPr wrap="square" rtlCol="0">
            <a:spAutoFit/>
          </a:bodyPr>
          <a:lstStyle/>
          <a:p>
            <a:r>
              <a:rPr lang="en-US" sz="2400"/>
              <a:t>Office of Sustainability</a:t>
            </a:r>
          </a:p>
        </p:txBody>
      </p:sp>
      <p:pic>
        <p:nvPicPr>
          <p:cNvPr id="14" name="Picture 13">
            <a:extLst>
              <a:ext uri="{FF2B5EF4-FFF2-40B4-BE49-F238E27FC236}">
                <a16:creationId xmlns:a16="http://schemas.microsoft.com/office/drawing/2014/main" id="{1FA0D6A8-70BB-55DE-7747-DCE664FC0B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pic>
        <p:nvPicPr>
          <p:cNvPr id="13" name="Picture 12">
            <a:extLst>
              <a:ext uri="{FF2B5EF4-FFF2-40B4-BE49-F238E27FC236}">
                <a16:creationId xmlns:a16="http://schemas.microsoft.com/office/drawing/2014/main" id="{557C02CC-EEE9-65B0-7672-1842CA9BC8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7789" y="1184839"/>
            <a:ext cx="5456666" cy="3984569"/>
          </a:xfrm>
          <a:prstGeom prst="rect">
            <a:avLst/>
          </a:prstGeom>
        </p:spPr>
      </p:pic>
    </p:spTree>
    <p:extLst>
      <p:ext uri="{BB962C8B-B14F-4D97-AF65-F5344CB8AC3E}">
        <p14:creationId xmlns:p14="http://schemas.microsoft.com/office/powerpoint/2010/main" val="2600765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B3C8E-7B91-05C5-C964-D2C2887FA04D}"/>
            </a:ext>
          </a:extLst>
        </p:cNvPr>
        <p:cNvGrpSpPr/>
        <p:nvPr/>
      </p:nvGrpSpPr>
      <p:grpSpPr>
        <a:xfrm>
          <a:off x="0" y="0"/>
          <a:ext cx="0" cy="0"/>
          <a:chOff x="0" y="0"/>
          <a:chExt cx="0" cy="0"/>
        </a:xfrm>
      </p:grpSpPr>
      <p:pic>
        <p:nvPicPr>
          <p:cNvPr id="4" name="Picture 3" descr="photo of the CA state capital">
            <a:extLst>
              <a:ext uri="{FF2B5EF4-FFF2-40B4-BE49-F238E27FC236}">
                <a16:creationId xmlns:a16="http://schemas.microsoft.com/office/drawing/2014/main" id="{E47072F4-FEB9-08C7-27BE-1C072DF39CCB}"/>
              </a:ext>
            </a:extLst>
          </p:cNvPr>
          <p:cNvPicPr>
            <a:picLocks noChangeAspect="1"/>
          </p:cNvPicPr>
          <p:nvPr/>
        </p:nvPicPr>
        <p:blipFill>
          <a:blip r:embed="rId3">
            <a:alphaModFix amt="50000"/>
          </a:blip>
          <a:srcRect l="14052" r="30361"/>
          <a:stretch/>
        </p:blipFill>
        <p:spPr>
          <a:xfrm>
            <a:off x="6096000" y="1"/>
            <a:ext cx="6096000" cy="6215744"/>
          </a:xfrm>
          <a:prstGeom prst="rect">
            <a:avLst/>
          </a:prstGeom>
        </p:spPr>
      </p:pic>
      <p:sp>
        <p:nvSpPr>
          <p:cNvPr id="6" name="Title 5">
            <a:extLst>
              <a:ext uri="{FF2B5EF4-FFF2-40B4-BE49-F238E27FC236}">
                <a16:creationId xmlns:a16="http://schemas.microsoft.com/office/drawing/2014/main" id="{65E4B5C2-A4C3-41AA-6B6D-16FCA2F5A953}"/>
              </a:ext>
            </a:extLst>
          </p:cNvPr>
          <p:cNvSpPr>
            <a:spLocks noGrp="1"/>
          </p:cNvSpPr>
          <p:nvPr>
            <p:ph type="title"/>
          </p:nvPr>
        </p:nvSpPr>
        <p:spPr/>
        <p:txBody>
          <a:bodyPr>
            <a:normAutofit fontScale="90000"/>
          </a:bodyPr>
          <a:lstStyle/>
          <a:p>
            <a:r>
              <a:rPr lang="en-US" dirty="0">
                <a:solidFill>
                  <a:srgbClr val="92D050">
                    <a:lumMod val="60000"/>
                    <a:lumOff val="40000"/>
                  </a:srgbClr>
                </a:solidFill>
              </a:rPr>
              <a:t>State Sustainability Requirements</a:t>
            </a:r>
            <a:endParaRPr lang="en-US" dirty="0"/>
          </a:p>
        </p:txBody>
      </p:sp>
      <p:sp>
        <p:nvSpPr>
          <p:cNvPr id="7" name="Content Placeholder 6">
            <a:extLst>
              <a:ext uri="{FF2B5EF4-FFF2-40B4-BE49-F238E27FC236}">
                <a16:creationId xmlns:a16="http://schemas.microsoft.com/office/drawing/2014/main" id="{747BA9CC-8111-8735-B327-3B14743D18C5}"/>
              </a:ext>
            </a:extLst>
          </p:cNvPr>
          <p:cNvSpPr>
            <a:spLocks noGrp="1"/>
          </p:cNvSpPr>
          <p:nvPr>
            <p:ph idx="1"/>
          </p:nvPr>
        </p:nvSpPr>
        <p:spPr/>
        <p:txBody>
          <a:bodyPr>
            <a:normAutofit lnSpcReduction="10000"/>
          </a:bodyPr>
          <a:lstStyle/>
          <a:p>
            <a:pPr>
              <a:spcBef>
                <a:spcPts val="0"/>
              </a:spcBef>
            </a:pPr>
            <a:r>
              <a:rPr lang="en-US" sz="2400" dirty="0">
                <a:ea typeface="Calibri"/>
                <a:cs typeface="Calibri"/>
              </a:rPr>
              <a:t>Executive Orders (EOs):</a:t>
            </a:r>
          </a:p>
          <a:p>
            <a:pPr lvl="1" indent="-342900">
              <a:spcBef>
                <a:spcPts val="0"/>
              </a:spcBef>
              <a:buFont typeface="Arial" panose="020B0604020202020204" pitchFamily="34" charset="0"/>
              <a:buChar char="•"/>
            </a:pPr>
            <a:r>
              <a:rPr lang="en-US" sz="2400" dirty="0">
                <a:ea typeface="Calibri"/>
                <a:cs typeface="Calibri"/>
              </a:rPr>
              <a:t>EO B-18-12 - Sustainability</a:t>
            </a:r>
          </a:p>
          <a:p>
            <a:pPr lvl="1" indent="-342900">
              <a:spcBef>
                <a:spcPts val="0"/>
              </a:spcBef>
              <a:buFont typeface="Arial" panose="020B0604020202020204" pitchFamily="34" charset="0"/>
              <a:buChar char="•"/>
            </a:pPr>
            <a:r>
              <a:rPr lang="en-US" sz="2400" dirty="0">
                <a:ea typeface="Calibri"/>
                <a:cs typeface="Calibri"/>
              </a:rPr>
              <a:t>EO B-16-12 – ZEVs</a:t>
            </a:r>
          </a:p>
          <a:p>
            <a:pPr lvl="1" indent="-342900">
              <a:spcBef>
                <a:spcPts val="0"/>
              </a:spcBef>
              <a:buFont typeface="Arial" panose="020B0604020202020204" pitchFamily="34" charset="0"/>
              <a:buChar char="•"/>
            </a:pPr>
            <a:r>
              <a:rPr lang="en-US" sz="2400" dirty="0">
                <a:ea typeface="Calibri"/>
                <a:cs typeface="Calibri"/>
              </a:rPr>
              <a:t>EO B-30-15 – Climate Adapt</a:t>
            </a:r>
          </a:p>
          <a:p>
            <a:pPr>
              <a:spcBef>
                <a:spcPts val="0"/>
              </a:spcBef>
            </a:pPr>
            <a:r>
              <a:rPr lang="en-US" sz="2400" dirty="0">
                <a:ea typeface="Calibri"/>
                <a:cs typeface="Calibri"/>
              </a:rPr>
              <a:t>Recent Bills: </a:t>
            </a:r>
          </a:p>
          <a:p>
            <a:pPr lvl="1" indent="-342900">
              <a:spcBef>
                <a:spcPts val="0"/>
              </a:spcBef>
              <a:buFont typeface="Arial" panose="020B0604020202020204" pitchFamily="34" charset="0"/>
              <a:buChar char="•"/>
            </a:pPr>
            <a:r>
              <a:rPr lang="en-US" sz="2400" dirty="0">
                <a:ea typeface="Calibri"/>
                <a:cs typeface="Calibri"/>
              </a:rPr>
              <a:t>SB 1020 (Laird) – Clean Energy</a:t>
            </a:r>
          </a:p>
          <a:p>
            <a:pPr lvl="1" indent="-342900">
              <a:spcBef>
                <a:spcPts val="0"/>
              </a:spcBef>
              <a:buFont typeface="Arial" panose="020B0604020202020204" pitchFamily="34" charset="0"/>
              <a:buChar char="•"/>
            </a:pPr>
            <a:r>
              <a:rPr lang="en-US" sz="2400" dirty="0">
                <a:ea typeface="Calibri"/>
                <a:cs typeface="Calibri"/>
              </a:rPr>
              <a:t>SB 1203 (Becker) – Net Zero</a:t>
            </a:r>
          </a:p>
          <a:p>
            <a:pPr lvl="1" indent="-342900">
              <a:spcBef>
                <a:spcPts val="0"/>
              </a:spcBef>
              <a:buFont typeface="Arial" panose="020B0604020202020204" pitchFamily="34" charset="0"/>
              <a:buChar char="•"/>
            </a:pPr>
            <a:r>
              <a:rPr lang="en-US" sz="2400" dirty="0">
                <a:ea typeface="Calibri"/>
                <a:cs typeface="Calibri"/>
              </a:rPr>
              <a:t>SB 416 (Laird) – LEED Gold</a:t>
            </a:r>
          </a:p>
          <a:p>
            <a:pPr>
              <a:spcBef>
                <a:spcPts val="0"/>
              </a:spcBef>
            </a:pPr>
            <a:r>
              <a:rPr lang="en-US" sz="2400" dirty="0">
                <a:ea typeface="Calibri"/>
                <a:cs typeface="Calibri"/>
              </a:rPr>
              <a:t>State Administrative Manual (SAM):</a:t>
            </a:r>
          </a:p>
          <a:p>
            <a:pPr lvl="1" indent="-342900">
              <a:buFont typeface="Arial" panose="020B0604020202020204" pitchFamily="34" charset="0"/>
              <a:buChar char="•"/>
            </a:pPr>
            <a:r>
              <a:rPr lang="en-US" sz="2400" dirty="0">
                <a:ea typeface="Calibri"/>
                <a:cs typeface="Calibri"/>
                <a:hlinkClick r:id="rId4">
                  <a:extLst>
                    <a:ext uri="{A12FA001-AC4F-418D-AE19-62706E023703}">
                      <ahyp:hlinkClr xmlns:ahyp="http://schemas.microsoft.com/office/drawing/2018/hyperlinkcolor" val="tx"/>
                    </a:ext>
                  </a:extLst>
                </a:hlinkClick>
              </a:rPr>
              <a:t>Chapter 1800 – Energy &amp; Sustainability</a:t>
            </a:r>
            <a:endParaRPr lang="en-US" sz="2400" dirty="0">
              <a:ea typeface="Calibri"/>
              <a:cs typeface="Calibri"/>
            </a:endParaRPr>
          </a:p>
          <a:p>
            <a:pPr>
              <a:spcBef>
                <a:spcPts val="0"/>
              </a:spcBef>
            </a:pPr>
            <a:r>
              <a:rPr lang="en-US" sz="2400" dirty="0">
                <a:ea typeface="Calibri"/>
                <a:cs typeface="Calibri"/>
              </a:rPr>
              <a:t>&gt;30 EOs, statutes, and management memos w/sustainability requirements!</a:t>
            </a:r>
          </a:p>
          <a:p>
            <a:pPr lvl="1" indent="-342900">
              <a:buFont typeface="Arial" panose="020B0604020202020204" pitchFamily="34" charset="0"/>
              <a:buChar char="•"/>
            </a:pPr>
            <a:r>
              <a:rPr lang="en-US" sz="2400" dirty="0">
                <a:ea typeface="Calibri"/>
                <a:cs typeface="Calibri"/>
                <a:hlinkClick r:id="rId5">
                  <a:extLst>
                    <a:ext uri="{A12FA001-AC4F-418D-AE19-62706E023703}">
                      <ahyp:hlinkClr xmlns:ahyp="http://schemas.microsoft.com/office/drawing/2018/hyperlinkcolor" val="tx"/>
                    </a:ext>
                  </a:extLst>
                </a:hlinkClick>
              </a:rPr>
              <a:t>California Sustainable Policy and Best Practices Manual</a:t>
            </a:r>
            <a:endParaRPr lang="en-US" sz="2400" dirty="0">
              <a:ea typeface="Calibri"/>
              <a:cs typeface="Calibri"/>
            </a:endParaRPr>
          </a:p>
          <a:p>
            <a:pPr>
              <a:spcBef>
                <a:spcPts val="0"/>
              </a:spcBef>
            </a:pPr>
            <a:r>
              <a:rPr lang="en-US" sz="2400" dirty="0">
                <a:ea typeface="Calibri"/>
                <a:cs typeface="Calibri"/>
              </a:rPr>
              <a:t>DGS led Sustainable Building Working Group to help guide state effort</a:t>
            </a:r>
          </a:p>
        </p:txBody>
      </p:sp>
      <p:sp>
        <p:nvSpPr>
          <p:cNvPr id="9" name="Date Placeholder 8">
            <a:extLst>
              <a:ext uri="{FF2B5EF4-FFF2-40B4-BE49-F238E27FC236}">
                <a16:creationId xmlns:a16="http://schemas.microsoft.com/office/drawing/2014/main" id="{F2525295-122E-4F25-6704-61CC8CA5C297}"/>
              </a:ext>
            </a:extLst>
          </p:cNvPr>
          <p:cNvSpPr>
            <a:spLocks noGrp="1"/>
          </p:cNvSpPr>
          <p:nvPr>
            <p:ph type="dt" sz="half" idx="4294967295"/>
          </p:nvPr>
        </p:nvSpPr>
        <p:spPr>
          <a:xfrm>
            <a:off x="609600" y="6353303"/>
            <a:ext cx="32893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Avenir Next LT Pro Light" panose="020B03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latin typeface="+mn-lt"/>
              </a:rPr>
              <a:t>Office of Sustainability</a:t>
            </a:r>
          </a:p>
        </p:txBody>
      </p:sp>
      <p:sp>
        <p:nvSpPr>
          <p:cNvPr id="3" name="Slide Number Placeholder 6">
            <a:extLst>
              <a:ext uri="{FF2B5EF4-FFF2-40B4-BE49-F238E27FC236}">
                <a16:creationId xmlns:a16="http://schemas.microsoft.com/office/drawing/2014/main" id="{7687BDC0-C93A-E7EC-E0F3-EB03EF02D434}"/>
              </a:ext>
            </a:extLst>
          </p:cNvPr>
          <p:cNvSpPr txBox="1">
            <a:spLocks/>
          </p:cNvSpPr>
          <p:nvPr/>
        </p:nvSpPr>
        <p:spPr>
          <a:xfrm>
            <a:off x="6156076" y="6306039"/>
            <a:ext cx="377951"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3</a:t>
            </a:fld>
            <a:endParaRPr lang="en-US" sz="2400">
              <a:solidFill>
                <a:prstClr val="white">
                  <a:tint val="75000"/>
                </a:prstClr>
              </a:solidFill>
              <a:latin typeface="Calibri"/>
            </a:endParaRPr>
          </a:p>
        </p:txBody>
      </p:sp>
      <p:pic>
        <p:nvPicPr>
          <p:cNvPr id="8" name="Picture 7">
            <a:extLst>
              <a:ext uri="{FF2B5EF4-FFF2-40B4-BE49-F238E27FC236}">
                <a16:creationId xmlns:a16="http://schemas.microsoft.com/office/drawing/2014/main" id="{6E5A37CC-60B7-BD24-24AC-B83DC1FDB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Tree>
    <p:extLst>
      <p:ext uri="{BB962C8B-B14F-4D97-AF65-F5344CB8AC3E}">
        <p14:creationId xmlns:p14="http://schemas.microsoft.com/office/powerpoint/2010/main" val="199525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9745E-6FA1-7DF0-737A-5EE263E91064}"/>
              </a:ext>
            </a:extLst>
          </p:cNvPr>
          <p:cNvSpPr>
            <a:spLocks noGrp="1"/>
          </p:cNvSpPr>
          <p:nvPr>
            <p:ph type="title"/>
          </p:nvPr>
        </p:nvSpPr>
        <p:spPr/>
        <p:txBody>
          <a:bodyPr>
            <a:normAutofit fontScale="90000"/>
          </a:bodyPr>
          <a:lstStyle/>
          <a:p>
            <a:r>
              <a:rPr lang="en-US" dirty="0"/>
              <a:t>Path to Sustainable Operations</a:t>
            </a:r>
          </a:p>
        </p:txBody>
      </p:sp>
      <p:sp>
        <p:nvSpPr>
          <p:cNvPr id="6" name="TextBox 5">
            <a:extLst>
              <a:ext uri="{FF2B5EF4-FFF2-40B4-BE49-F238E27FC236}">
                <a16:creationId xmlns:a16="http://schemas.microsoft.com/office/drawing/2014/main" id="{23DE72AF-9179-8BEA-6D34-E9B6FBE618F3}"/>
              </a:ext>
            </a:extLst>
          </p:cNvPr>
          <p:cNvSpPr txBox="1"/>
          <p:nvPr/>
        </p:nvSpPr>
        <p:spPr>
          <a:xfrm>
            <a:off x="3637982" y="1378512"/>
            <a:ext cx="3719522" cy="738664"/>
          </a:xfrm>
          <a:prstGeom prst="rect">
            <a:avLst/>
          </a:prstGeom>
          <a:noFill/>
        </p:spPr>
        <p:txBody>
          <a:bodyPr wrap="square" rtlCol="0">
            <a:spAutoFit/>
          </a:bodyPr>
          <a:lstStyle/>
          <a:p>
            <a:r>
              <a:rPr lang="en-US" sz="2400" b="1"/>
              <a:t>Energy Efficient Equipment</a:t>
            </a:r>
          </a:p>
          <a:p>
            <a:r>
              <a:rPr lang="en-US" b="1"/>
              <a:t>Lighting and HVAC</a:t>
            </a:r>
            <a:endParaRPr lang="en-US"/>
          </a:p>
        </p:txBody>
      </p:sp>
      <p:pic>
        <p:nvPicPr>
          <p:cNvPr id="7" name="Picture 6">
            <a:extLst>
              <a:ext uri="{FF2B5EF4-FFF2-40B4-BE49-F238E27FC236}">
                <a16:creationId xmlns:a16="http://schemas.microsoft.com/office/drawing/2014/main" id="{FE827947-D7F9-6C07-23A3-49870860C3E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8784" r="8679"/>
          <a:stretch>
            <a:fillRect/>
          </a:stretch>
        </p:blipFill>
        <p:spPr>
          <a:xfrm>
            <a:off x="780751" y="1480812"/>
            <a:ext cx="2786381" cy="1891999"/>
          </a:xfrm>
          <a:prstGeom prst="rect">
            <a:avLst/>
          </a:prstGeom>
        </p:spPr>
      </p:pic>
      <p:pic>
        <p:nvPicPr>
          <p:cNvPr id="8" name="Picture 7">
            <a:extLst>
              <a:ext uri="{FF2B5EF4-FFF2-40B4-BE49-F238E27FC236}">
                <a16:creationId xmlns:a16="http://schemas.microsoft.com/office/drawing/2014/main" id="{3F1CF186-52E1-919E-D567-E96507BFF75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80751" y="3816231"/>
            <a:ext cx="2786381" cy="1882573"/>
          </a:xfrm>
          <a:prstGeom prst="rect">
            <a:avLst/>
          </a:prstGeom>
        </p:spPr>
      </p:pic>
      <p:sp>
        <p:nvSpPr>
          <p:cNvPr id="13" name="TextBox 12">
            <a:extLst>
              <a:ext uri="{FF2B5EF4-FFF2-40B4-BE49-F238E27FC236}">
                <a16:creationId xmlns:a16="http://schemas.microsoft.com/office/drawing/2014/main" id="{3CCC3C55-6C02-C04E-0CA4-9FCB40FF56D0}"/>
              </a:ext>
            </a:extLst>
          </p:cNvPr>
          <p:cNvSpPr txBox="1"/>
          <p:nvPr/>
        </p:nvSpPr>
        <p:spPr>
          <a:xfrm>
            <a:off x="5844579" y="2567634"/>
            <a:ext cx="2629847" cy="738664"/>
          </a:xfrm>
          <a:prstGeom prst="rect">
            <a:avLst/>
          </a:prstGeom>
          <a:noFill/>
        </p:spPr>
        <p:txBody>
          <a:bodyPr wrap="square" rtlCol="0">
            <a:spAutoFit/>
          </a:bodyPr>
          <a:lstStyle/>
          <a:p>
            <a:r>
              <a:rPr lang="en-US" sz="2400" b="1" dirty="0"/>
              <a:t>Renewable Energy</a:t>
            </a:r>
          </a:p>
          <a:p>
            <a:r>
              <a:rPr lang="en-US" b="1" dirty="0"/>
              <a:t> Solar PV</a:t>
            </a:r>
            <a:endParaRPr lang="en-US" dirty="0"/>
          </a:p>
        </p:txBody>
      </p:sp>
      <p:sp>
        <p:nvSpPr>
          <p:cNvPr id="14" name="TextBox 13">
            <a:extLst>
              <a:ext uri="{FF2B5EF4-FFF2-40B4-BE49-F238E27FC236}">
                <a16:creationId xmlns:a16="http://schemas.microsoft.com/office/drawing/2014/main" id="{FD3C6323-1E92-A307-0DB6-4BD46E93306B}"/>
              </a:ext>
            </a:extLst>
          </p:cNvPr>
          <p:cNvSpPr txBox="1"/>
          <p:nvPr/>
        </p:nvSpPr>
        <p:spPr>
          <a:xfrm>
            <a:off x="3637982" y="3783941"/>
            <a:ext cx="3492698" cy="738664"/>
          </a:xfrm>
          <a:prstGeom prst="rect">
            <a:avLst/>
          </a:prstGeom>
          <a:noFill/>
        </p:spPr>
        <p:txBody>
          <a:bodyPr wrap="square" rtlCol="0">
            <a:spAutoFit/>
          </a:bodyPr>
          <a:lstStyle/>
          <a:p>
            <a:r>
              <a:rPr lang="en-US" sz="2400" b="1"/>
              <a:t>Optimized Controls</a:t>
            </a:r>
          </a:p>
          <a:p>
            <a:r>
              <a:rPr lang="en-US" b="1"/>
              <a:t>BAS, Automatic Demand Response</a:t>
            </a:r>
            <a:endParaRPr lang="en-US"/>
          </a:p>
        </p:txBody>
      </p:sp>
      <p:sp>
        <p:nvSpPr>
          <p:cNvPr id="15" name="TextBox 14">
            <a:extLst>
              <a:ext uri="{FF2B5EF4-FFF2-40B4-BE49-F238E27FC236}">
                <a16:creationId xmlns:a16="http://schemas.microsoft.com/office/drawing/2014/main" id="{2B133B0F-7E9C-FECC-45F9-7053B1A97390}"/>
              </a:ext>
            </a:extLst>
          </p:cNvPr>
          <p:cNvSpPr txBox="1"/>
          <p:nvPr/>
        </p:nvSpPr>
        <p:spPr>
          <a:xfrm>
            <a:off x="6042580" y="4884265"/>
            <a:ext cx="2629847" cy="738664"/>
          </a:xfrm>
          <a:prstGeom prst="rect">
            <a:avLst/>
          </a:prstGeom>
          <a:noFill/>
        </p:spPr>
        <p:txBody>
          <a:bodyPr wrap="square" rtlCol="0">
            <a:spAutoFit/>
          </a:bodyPr>
          <a:lstStyle/>
          <a:p>
            <a:r>
              <a:rPr lang="en-US" sz="2400" b="1" dirty="0"/>
              <a:t>Electric Vehicles</a:t>
            </a:r>
          </a:p>
          <a:p>
            <a:r>
              <a:rPr lang="en-US" b="1" dirty="0"/>
              <a:t>Chargers</a:t>
            </a:r>
            <a:endParaRPr lang="en-US" sz="1400" dirty="0"/>
          </a:p>
        </p:txBody>
      </p:sp>
      <p:pic>
        <p:nvPicPr>
          <p:cNvPr id="17" name="Picture 16">
            <a:extLst>
              <a:ext uri="{FF2B5EF4-FFF2-40B4-BE49-F238E27FC236}">
                <a16:creationId xmlns:a16="http://schemas.microsoft.com/office/drawing/2014/main" id="{AC5072E8-FA12-80D6-411D-2E840CE31F2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474427" y="1490430"/>
            <a:ext cx="2702789" cy="1802760"/>
          </a:xfrm>
          <a:prstGeom prst="rect">
            <a:avLst/>
          </a:prstGeom>
        </p:spPr>
      </p:pic>
      <p:pic>
        <p:nvPicPr>
          <p:cNvPr id="20" name="Picture 19">
            <a:extLst>
              <a:ext uri="{FF2B5EF4-FFF2-40B4-BE49-F238E27FC236}">
                <a16:creationId xmlns:a16="http://schemas.microsoft.com/office/drawing/2014/main" id="{E8A21EC3-68CB-6A59-C8CB-A7A07306A0B4}"/>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rcRect l="7203"/>
          <a:stretch>
            <a:fillRect/>
          </a:stretch>
        </p:blipFill>
        <p:spPr>
          <a:xfrm>
            <a:off x="8474426" y="3775199"/>
            <a:ext cx="2702790" cy="1873945"/>
          </a:xfrm>
          <a:prstGeom prst="rect">
            <a:avLst/>
          </a:prstGeom>
        </p:spPr>
      </p:pic>
      <p:sp>
        <p:nvSpPr>
          <p:cNvPr id="21" name="TextBox 20">
            <a:extLst>
              <a:ext uri="{FF2B5EF4-FFF2-40B4-BE49-F238E27FC236}">
                <a16:creationId xmlns:a16="http://schemas.microsoft.com/office/drawing/2014/main" id="{E36703B8-2C03-73E8-C906-06806C5A0466}"/>
              </a:ext>
            </a:extLst>
          </p:cNvPr>
          <p:cNvSpPr txBox="1"/>
          <p:nvPr/>
        </p:nvSpPr>
        <p:spPr>
          <a:xfrm>
            <a:off x="0" y="7031198"/>
            <a:ext cx="1355271" cy="507831"/>
          </a:xfrm>
          <a:prstGeom prst="rect">
            <a:avLst/>
          </a:prstGeom>
          <a:noFill/>
        </p:spPr>
        <p:txBody>
          <a:bodyPr wrap="square" rtlCol="0">
            <a:spAutoFit/>
          </a:bodyPr>
          <a:lstStyle/>
          <a:p>
            <a:r>
              <a:rPr lang="en-US" sz="900">
                <a:hlinkClick r:id="rId10" tooltip="https://www.thedailyoutsider.com/"/>
              </a:rPr>
              <a:t>This Photo</a:t>
            </a:r>
            <a:r>
              <a:rPr lang="en-US" sz="900"/>
              <a:t> by Unknown Author is licensed under </a:t>
            </a:r>
            <a:r>
              <a:rPr lang="en-US" sz="900">
                <a:hlinkClick r:id="rId11" tooltip="https://creativecommons.org/licenses/by/3.0/"/>
              </a:rPr>
              <a:t>CC BY</a:t>
            </a:r>
            <a:endParaRPr lang="en-US" sz="900"/>
          </a:p>
        </p:txBody>
      </p:sp>
      <p:sp>
        <p:nvSpPr>
          <p:cNvPr id="5" name="TextBox 4">
            <a:extLst>
              <a:ext uri="{FF2B5EF4-FFF2-40B4-BE49-F238E27FC236}">
                <a16:creationId xmlns:a16="http://schemas.microsoft.com/office/drawing/2014/main" id="{97E04E35-6ECD-49A8-C72A-7428F8765497}"/>
              </a:ext>
            </a:extLst>
          </p:cNvPr>
          <p:cNvSpPr txBox="1"/>
          <p:nvPr/>
        </p:nvSpPr>
        <p:spPr>
          <a:xfrm>
            <a:off x="740979" y="6314088"/>
            <a:ext cx="3492698" cy="461665"/>
          </a:xfrm>
          <a:prstGeom prst="rect">
            <a:avLst/>
          </a:prstGeom>
          <a:noFill/>
        </p:spPr>
        <p:txBody>
          <a:bodyPr wrap="square" rtlCol="0">
            <a:spAutoFit/>
          </a:bodyPr>
          <a:lstStyle/>
          <a:p>
            <a:r>
              <a:rPr lang="en-US" sz="2400"/>
              <a:t>Office of Sustainability</a:t>
            </a:r>
          </a:p>
        </p:txBody>
      </p:sp>
      <p:pic>
        <p:nvPicPr>
          <p:cNvPr id="10" name="Picture 9">
            <a:extLst>
              <a:ext uri="{FF2B5EF4-FFF2-40B4-BE49-F238E27FC236}">
                <a16:creationId xmlns:a16="http://schemas.microsoft.com/office/drawing/2014/main" id="{A1088F8D-9BF6-66EC-983F-9771DD7B032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11" name="Slide Number Placeholder 6">
            <a:extLst>
              <a:ext uri="{FF2B5EF4-FFF2-40B4-BE49-F238E27FC236}">
                <a16:creationId xmlns:a16="http://schemas.microsoft.com/office/drawing/2014/main" id="{0036770B-470E-C8BB-B5D1-C75A705E1B34}"/>
              </a:ext>
            </a:extLst>
          </p:cNvPr>
          <p:cNvSpPr txBox="1">
            <a:spLocks/>
          </p:cNvSpPr>
          <p:nvPr/>
        </p:nvSpPr>
        <p:spPr>
          <a:xfrm>
            <a:off x="6156076" y="6306039"/>
            <a:ext cx="377951"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4</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1919134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286CD-DD63-8331-705B-E44C392DF1D9}"/>
              </a:ext>
            </a:extLst>
          </p:cNvPr>
          <p:cNvSpPr>
            <a:spLocks noGrp="1"/>
          </p:cNvSpPr>
          <p:nvPr>
            <p:ph type="title"/>
          </p:nvPr>
        </p:nvSpPr>
        <p:spPr/>
        <p:txBody>
          <a:bodyPr>
            <a:normAutofit fontScale="90000"/>
          </a:bodyPr>
          <a:lstStyle/>
          <a:p>
            <a:r>
              <a:rPr lang="en-US" dirty="0"/>
              <a:t>Need for Sustainability</a:t>
            </a:r>
          </a:p>
        </p:txBody>
      </p:sp>
      <p:sp>
        <p:nvSpPr>
          <p:cNvPr id="3" name="Content Placeholder 2">
            <a:extLst>
              <a:ext uri="{FF2B5EF4-FFF2-40B4-BE49-F238E27FC236}">
                <a16:creationId xmlns:a16="http://schemas.microsoft.com/office/drawing/2014/main" id="{DC0E78C4-F249-70AD-BAA5-2B1C06A17028}"/>
              </a:ext>
            </a:extLst>
          </p:cNvPr>
          <p:cNvSpPr>
            <a:spLocks noGrp="1"/>
          </p:cNvSpPr>
          <p:nvPr>
            <p:ph sz="half" idx="1"/>
          </p:nvPr>
        </p:nvSpPr>
        <p:spPr/>
        <p:txBody>
          <a:bodyPr vert="horz" lIns="91440" tIns="45720" rIns="91440" bIns="45720" rtlCol="0" anchor="t">
            <a:normAutofit fontScale="77500" lnSpcReduction="20000"/>
          </a:bodyPr>
          <a:lstStyle/>
          <a:p>
            <a:r>
              <a:rPr lang="en-US" sz="3100" dirty="0"/>
              <a:t>Resolve significant occupant comfort issues</a:t>
            </a:r>
          </a:p>
          <a:p>
            <a:r>
              <a:rPr lang="en-US" sz="3100" dirty="0"/>
              <a:t>Energy efficiency improvements</a:t>
            </a:r>
          </a:p>
          <a:p>
            <a:pPr lvl="1"/>
            <a:r>
              <a:rPr lang="en-US" sz="3100" dirty="0"/>
              <a:t>Lighting and HVAC upgrades</a:t>
            </a:r>
          </a:p>
          <a:p>
            <a:r>
              <a:rPr lang="en-US" sz="3100" dirty="0"/>
              <a:t>Building Management System upgrades</a:t>
            </a:r>
          </a:p>
          <a:p>
            <a:r>
              <a:rPr lang="en-US" sz="3100" dirty="0"/>
              <a:t>Leverage comprehensive solutions for </a:t>
            </a:r>
          </a:p>
          <a:p>
            <a:pPr lvl="1"/>
            <a:r>
              <a:rPr lang="en-US" sz="3100" dirty="0"/>
              <a:t>performance improvements</a:t>
            </a:r>
          </a:p>
          <a:p>
            <a:pPr lvl="1"/>
            <a:r>
              <a:rPr lang="en-US" sz="3100" dirty="0"/>
              <a:t>utility savings</a:t>
            </a:r>
          </a:p>
          <a:p>
            <a:pPr lvl="1"/>
            <a:r>
              <a:rPr lang="en-US" sz="3100" dirty="0"/>
              <a:t>incentives/rebates</a:t>
            </a:r>
            <a:endParaRPr lang="en-US" sz="3100" dirty="0">
              <a:ea typeface="Calibri"/>
              <a:cs typeface="Calibri"/>
            </a:endParaRPr>
          </a:p>
          <a:p>
            <a:r>
              <a:rPr lang="en-US" sz="3100" dirty="0"/>
              <a:t>Address deferred maintenance items</a:t>
            </a:r>
          </a:p>
          <a:p>
            <a:endParaRPr lang="en-US" dirty="0"/>
          </a:p>
        </p:txBody>
      </p:sp>
      <p:sp>
        <p:nvSpPr>
          <p:cNvPr id="7" name="TextBox 6">
            <a:extLst>
              <a:ext uri="{FF2B5EF4-FFF2-40B4-BE49-F238E27FC236}">
                <a16:creationId xmlns:a16="http://schemas.microsoft.com/office/drawing/2014/main" id="{7B68032F-E9A3-E5CD-9511-9AF54DDC1CBE}"/>
              </a:ext>
            </a:extLst>
          </p:cNvPr>
          <p:cNvSpPr txBox="1"/>
          <p:nvPr/>
        </p:nvSpPr>
        <p:spPr>
          <a:xfrm>
            <a:off x="740979" y="6314088"/>
            <a:ext cx="3678621" cy="461665"/>
          </a:xfrm>
          <a:prstGeom prst="rect">
            <a:avLst/>
          </a:prstGeom>
          <a:noFill/>
        </p:spPr>
        <p:txBody>
          <a:bodyPr wrap="square" rtlCol="0">
            <a:spAutoFit/>
          </a:bodyPr>
          <a:lstStyle/>
          <a:p>
            <a:r>
              <a:rPr lang="en-US" sz="2400"/>
              <a:t>Office of Sustainability</a:t>
            </a:r>
          </a:p>
        </p:txBody>
      </p:sp>
      <p:pic>
        <p:nvPicPr>
          <p:cNvPr id="9" name="Picture 8">
            <a:extLst>
              <a:ext uri="{FF2B5EF4-FFF2-40B4-BE49-F238E27FC236}">
                <a16:creationId xmlns:a16="http://schemas.microsoft.com/office/drawing/2014/main" id="{A1DF7EAA-5C16-34C2-2E3E-167C05958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pic>
        <p:nvPicPr>
          <p:cNvPr id="10" name="Picture 9" descr="close up of leaves">
            <a:extLst>
              <a:ext uri="{FF2B5EF4-FFF2-40B4-BE49-F238E27FC236}">
                <a16:creationId xmlns:a16="http://schemas.microsoft.com/office/drawing/2014/main" id="{1838141C-68E4-DBA0-59E5-EA113BF31F2C}"/>
              </a:ext>
            </a:extLst>
          </p:cNvPr>
          <p:cNvPicPr>
            <a:picLocks noChangeAspect="1"/>
          </p:cNvPicPr>
          <p:nvPr/>
        </p:nvPicPr>
        <p:blipFill>
          <a:blip r:embed="rId4"/>
          <a:stretch>
            <a:fillRect/>
          </a:stretch>
        </p:blipFill>
        <p:spPr>
          <a:xfrm>
            <a:off x="6156075" y="1492370"/>
            <a:ext cx="5421435" cy="3162757"/>
          </a:xfrm>
          <a:prstGeom prst="rect">
            <a:avLst/>
          </a:prstGeom>
        </p:spPr>
      </p:pic>
      <p:sp>
        <p:nvSpPr>
          <p:cNvPr id="11" name="Slide Number Placeholder 6">
            <a:extLst>
              <a:ext uri="{FF2B5EF4-FFF2-40B4-BE49-F238E27FC236}">
                <a16:creationId xmlns:a16="http://schemas.microsoft.com/office/drawing/2014/main" id="{19E8A948-2C9D-6559-DF73-ED26F2A23991}"/>
              </a:ext>
            </a:extLst>
          </p:cNvPr>
          <p:cNvSpPr txBox="1">
            <a:spLocks/>
          </p:cNvSpPr>
          <p:nvPr/>
        </p:nvSpPr>
        <p:spPr>
          <a:xfrm>
            <a:off x="6156076" y="6306039"/>
            <a:ext cx="377951"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5</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3560734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47122-97DB-A227-4006-E2D0152F6A82}"/>
              </a:ext>
            </a:extLst>
          </p:cNvPr>
          <p:cNvSpPr>
            <a:spLocks noGrp="1"/>
          </p:cNvSpPr>
          <p:nvPr>
            <p:ph type="title"/>
          </p:nvPr>
        </p:nvSpPr>
        <p:spPr/>
        <p:txBody>
          <a:bodyPr anchor="ctr">
            <a:normAutofit fontScale="90000"/>
          </a:bodyPr>
          <a:lstStyle/>
          <a:p>
            <a:r>
              <a:rPr lang="en-US" dirty="0"/>
              <a:t>Energy Savings Performance Contracting</a:t>
            </a:r>
          </a:p>
        </p:txBody>
      </p:sp>
      <p:pic>
        <p:nvPicPr>
          <p:cNvPr id="4" name="Picture 8">
            <a:extLst>
              <a:ext uri="{FF2B5EF4-FFF2-40B4-BE49-F238E27FC236}">
                <a16:creationId xmlns:a16="http://schemas.microsoft.com/office/drawing/2014/main" id="{60BF3C86-B187-B4D4-267C-A03C1F853234}"/>
              </a:ext>
            </a:extLst>
          </p:cNvPr>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l="1748" r="1302"/>
          <a:stretch>
            <a:fillRect/>
          </a:stretch>
        </p:blipFill>
        <p:spPr bwMode="auto">
          <a:xfrm>
            <a:off x="3250125" y="3097875"/>
            <a:ext cx="5284276" cy="277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25F331CE-586D-1D44-7AF2-400C31377203}"/>
              </a:ext>
            </a:extLst>
          </p:cNvPr>
          <p:cNvSpPr txBox="1"/>
          <p:nvPr/>
        </p:nvSpPr>
        <p:spPr>
          <a:xfrm>
            <a:off x="740979" y="6314088"/>
            <a:ext cx="3123450" cy="461665"/>
          </a:xfrm>
          <a:prstGeom prst="rect">
            <a:avLst/>
          </a:prstGeom>
          <a:noFill/>
        </p:spPr>
        <p:txBody>
          <a:bodyPr wrap="square" rtlCol="0">
            <a:spAutoFit/>
          </a:bodyPr>
          <a:lstStyle/>
          <a:p>
            <a:r>
              <a:rPr lang="en-US" sz="2400"/>
              <a:t>Office of Sustainability</a:t>
            </a:r>
          </a:p>
        </p:txBody>
      </p:sp>
      <p:pic>
        <p:nvPicPr>
          <p:cNvPr id="6" name="Picture 5">
            <a:extLst>
              <a:ext uri="{FF2B5EF4-FFF2-40B4-BE49-F238E27FC236}">
                <a16:creationId xmlns:a16="http://schemas.microsoft.com/office/drawing/2014/main" id="{40188327-2871-7785-1E5D-A83EB35D2F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8" name="Slide Number Placeholder 6">
            <a:extLst>
              <a:ext uri="{FF2B5EF4-FFF2-40B4-BE49-F238E27FC236}">
                <a16:creationId xmlns:a16="http://schemas.microsoft.com/office/drawing/2014/main" id="{0518E5E2-D2F5-8C0A-D359-951418C579CF}"/>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6</a:t>
            </a:fld>
            <a:endParaRPr lang="en-US" sz="2400">
              <a:solidFill>
                <a:prstClr val="white">
                  <a:tint val="75000"/>
                </a:prstClr>
              </a:solidFill>
              <a:latin typeface="Calibri"/>
            </a:endParaRPr>
          </a:p>
        </p:txBody>
      </p:sp>
      <p:sp>
        <p:nvSpPr>
          <p:cNvPr id="3" name="TextBox 2">
            <a:extLst>
              <a:ext uri="{FF2B5EF4-FFF2-40B4-BE49-F238E27FC236}">
                <a16:creationId xmlns:a16="http://schemas.microsoft.com/office/drawing/2014/main" id="{91B09935-F6FC-9471-06D1-7CB47098E1ED}"/>
              </a:ext>
            </a:extLst>
          </p:cNvPr>
          <p:cNvSpPr txBox="1"/>
          <p:nvPr/>
        </p:nvSpPr>
        <p:spPr>
          <a:xfrm>
            <a:off x="609600" y="983152"/>
            <a:ext cx="10773848" cy="2246769"/>
          </a:xfrm>
          <a:prstGeom prst="rect">
            <a:avLst/>
          </a:prstGeom>
          <a:noFill/>
        </p:spPr>
        <p:txBody>
          <a:bodyPr wrap="square" rtlCol="0">
            <a:spAutoFit/>
          </a:bodyPr>
          <a:lstStyle/>
          <a:p>
            <a:pPr marL="457200" indent="-457200">
              <a:buFont typeface="Arial" panose="020B0604020202020204" pitchFamily="34" charset="0"/>
              <a:buChar char="•"/>
            </a:pPr>
            <a:r>
              <a:rPr lang="en-US" sz="2800" dirty="0"/>
              <a:t>Contracting and financing method</a:t>
            </a:r>
          </a:p>
          <a:p>
            <a:pPr marL="457200" indent="-457200">
              <a:buFont typeface="Arial" panose="020B0604020202020204" pitchFamily="34" charset="0"/>
              <a:buChar char="•"/>
            </a:pPr>
            <a:r>
              <a:rPr lang="en-US" sz="2800" dirty="0"/>
              <a:t>Provides upfront financing for energy efficiency projects </a:t>
            </a:r>
          </a:p>
          <a:p>
            <a:pPr marL="457200" indent="-457200">
              <a:buFont typeface="Arial" panose="020B0604020202020204" pitchFamily="34" charset="0"/>
              <a:buChar char="•"/>
            </a:pPr>
            <a:r>
              <a:rPr lang="en-US" sz="2800" dirty="0"/>
              <a:t>Repaid by the guaranteed savings from the upgrades on utility bills</a:t>
            </a:r>
          </a:p>
          <a:p>
            <a:pPr marL="457200" indent="-457200">
              <a:buFont typeface="Arial" panose="020B0604020202020204" pitchFamily="34" charset="0"/>
              <a:buChar char="•"/>
            </a:pPr>
            <a:r>
              <a:rPr lang="en-US" sz="2800" dirty="0">
                <a:cs typeface="Arial" panose="020B0604020202020204" pitchFamily="34" charset="0"/>
              </a:rPr>
              <a:t>The resulting project creates positive cash flow for your facility</a:t>
            </a:r>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3140130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ADBB6-A0CE-F908-9431-4474045C90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0181D1-2E91-59D0-18DB-6B4369BA588E}"/>
              </a:ext>
            </a:extLst>
          </p:cNvPr>
          <p:cNvSpPr>
            <a:spLocks noGrp="1"/>
          </p:cNvSpPr>
          <p:nvPr>
            <p:ph type="title"/>
          </p:nvPr>
        </p:nvSpPr>
        <p:spPr/>
        <p:txBody>
          <a:bodyPr anchor="ctr">
            <a:normAutofit fontScale="90000"/>
          </a:bodyPr>
          <a:lstStyle/>
          <a:p>
            <a:r>
              <a:rPr lang="en-US" dirty="0"/>
              <a:t>ESPC Project Life Cycle</a:t>
            </a:r>
          </a:p>
        </p:txBody>
      </p:sp>
      <p:sp>
        <p:nvSpPr>
          <p:cNvPr id="5" name="TextBox 4">
            <a:extLst>
              <a:ext uri="{FF2B5EF4-FFF2-40B4-BE49-F238E27FC236}">
                <a16:creationId xmlns:a16="http://schemas.microsoft.com/office/drawing/2014/main" id="{FE34C299-DA11-90DA-E7CC-27DFC1FEC8D8}"/>
              </a:ext>
            </a:extLst>
          </p:cNvPr>
          <p:cNvSpPr txBox="1"/>
          <p:nvPr/>
        </p:nvSpPr>
        <p:spPr>
          <a:xfrm>
            <a:off x="740979" y="6314088"/>
            <a:ext cx="3123450" cy="461665"/>
          </a:xfrm>
          <a:prstGeom prst="rect">
            <a:avLst/>
          </a:prstGeom>
          <a:noFill/>
        </p:spPr>
        <p:txBody>
          <a:bodyPr wrap="square" rtlCol="0">
            <a:spAutoFit/>
          </a:bodyPr>
          <a:lstStyle/>
          <a:p>
            <a:r>
              <a:rPr lang="en-US" sz="2400"/>
              <a:t>Office of Sustainability</a:t>
            </a:r>
          </a:p>
        </p:txBody>
      </p:sp>
      <p:graphicFrame>
        <p:nvGraphicFramePr>
          <p:cNvPr id="7" name="Diagram 6">
            <a:extLst>
              <a:ext uri="{FF2B5EF4-FFF2-40B4-BE49-F238E27FC236}">
                <a16:creationId xmlns:a16="http://schemas.microsoft.com/office/drawing/2014/main" id="{0F5BACCF-ED96-98D1-B624-E17C5C2CB802}"/>
              </a:ext>
            </a:extLst>
          </p:cNvPr>
          <p:cNvGraphicFramePr/>
          <p:nvPr>
            <p:extLst>
              <p:ext uri="{D42A27DB-BD31-4B8C-83A1-F6EECF244321}">
                <p14:modId xmlns:p14="http://schemas.microsoft.com/office/powerpoint/2010/main" val="205352749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367C6172-9DAB-70B1-D0C3-049C4ADE3A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8" name="Slide Number Placeholder 6">
            <a:extLst>
              <a:ext uri="{FF2B5EF4-FFF2-40B4-BE49-F238E27FC236}">
                <a16:creationId xmlns:a16="http://schemas.microsoft.com/office/drawing/2014/main" id="{B95E21EF-1137-14CD-9995-E2D0B817237C}"/>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7</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2219329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prstGeom prst="rect">
            <a:avLst/>
          </a:prstGeom>
        </p:spPr>
        <p:txBody>
          <a:bodyPr>
            <a:noAutofit/>
          </a:bodyPr>
          <a:lstStyle/>
          <a:p>
            <a:pPr algn="l"/>
            <a:r>
              <a:rPr lang="en-US" sz="5400" dirty="0"/>
              <a:t>ESPC Funding Options</a:t>
            </a:r>
            <a:endParaRPr lang="en-US" sz="5400" dirty="0">
              <a:ea typeface="Calibri"/>
              <a:cs typeface="Calibri"/>
            </a:endParaRPr>
          </a:p>
        </p:txBody>
      </p:sp>
      <p:sp>
        <p:nvSpPr>
          <p:cNvPr id="8" name="Content Placeholder 7"/>
          <p:cNvSpPr>
            <a:spLocks noGrp="1"/>
          </p:cNvSpPr>
          <p:nvPr>
            <p:ph idx="1"/>
          </p:nvPr>
        </p:nvSpPr>
        <p:spPr/>
        <p:txBody>
          <a:bodyPr vert="horz" lIns="91440" tIns="45720" rIns="91440" bIns="45720" rtlCol="0" anchor="t">
            <a:noAutofit/>
          </a:bodyPr>
          <a:lstStyle/>
          <a:p>
            <a:pPr marL="0" indent="0">
              <a:lnSpc>
                <a:spcPct val="100000"/>
              </a:lnSpc>
              <a:spcBef>
                <a:spcPts val="0"/>
              </a:spcBef>
              <a:buNone/>
            </a:pPr>
            <a:r>
              <a:rPr lang="en-US" sz="2800" dirty="0"/>
              <a:t>No or minimal upfront capital expenditure for state client agencies. Loan payments are offset by the utility savings.</a:t>
            </a:r>
          </a:p>
          <a:p>
            <a:pPr marL="0" indent="0">
              <a:lnSpc>
                <a:spcPct val="100000"/>
              </a:lnSpc>
              <a:spcBef>
                <a:spcPts val="0"/>
              </a:spcBef>
              <a:buNone/>
            </a:pPr>
            <a:endParaRPr lang="en-US" sz="2800" dirty="0"/>
          </a:p>
          <a:p>
            <a:pPr marL="0" indent="0">
              <a:lnSpc>
                <a:spcPct val="100000"/>
              </a:lnSpc>
              <a:spcBef>
                <a:spcPts val="0"/>
              </a:spcBef>
              <a:buNone/>
            </a:pPr>
            <a:r>
              <a:rPr lang="en-US" sz="2800" dirty="0">
                <a:ea typeface="Calibri"/>
                <a:cs typeface="Calibri"/>
              </a:rPr>
              <a:t>Variety of funding options available:</a:t>
            </a:r>
          </a:p>
          <a:p>
            <a:pPr>
              <a:lnSpc>
                <a:spcPct val="150000"/>
              </a:lnSpc>
              <a:spcBef>
                <a:spcPts val="0"/>
              </a:spcBef>
            </a:pPr>
            <a:r>
              <a:rPr lang="en-US" sz="2000" dirty="0">
                <a:solidFill>
                  <a:schemeClr val="tx1">
                    <a:lumMod val="95000"/>
                  </a:schemeClr>
                </a:solidFill>
              </a:rPr>
              <a:t>GS$Mart low interest loans</a:t>
            </a:r>
          </a:p>
          <a:p>
            <a:pPr>
              <a:lnSpc>
                <a:spcPct val="150000"/>
              </a:lnSpc>
              <a:spcBef>
                <a:spcPts val="0"/>
              </a:spcBef>
            </a:pPr>
            <a:r>
              <a:rPr lang="en-US" sz="2000" dirty="0">
                <a:solidFill>
                  <a:schemeClr val="tx1">
                    <a:lumMod val="95000"/>
                  </a:schemeClr>
                </a:solidFill>
              </a:rPr>
              <a:t>DGS managed ARRA loan fund</a:t>
            </a:r>
          </a:p>
          <a:p>
            <a:pPr>
              <a:lnSpc>
                <a:spcPct val="150000"/>
              </a:lnSpc>
              <a:spcBef>
                <a:spcPts val="0"/>
              </a:spcBef>
            </a:pPr>
            <a:r>
              <a:rPr lang="en-US" sz="2000" dirty="0">
                <a:solidFill>
                  <a:schemeClr val="tx1">
                    <a:lumMod val="95000"/>
                  </a:schemeClr>
                </a:solidFill>
              </a:rPr>
              <a:t>Utility On-Bill financing (0% interest)</a:t>
            </a:r>
          </a:p>
          <a:p>
            <a:pPr>
              <a:lnSpc>
                <a:spcPct val="150000"/>
              </a:lnSpc>
              <a:spcBef>
                <a:spcPts val="0"/>
              </a:spcBef>
            </a:pPr>
            <a:r>
              <a:rPr lang="en-US" sz="2000" dirty="0">
                <a:solidFill>
                  <a:schemeClr val="tx1">
                    <a:lumMod val="95000"/>
                  </a:schemeClr>
                </a:solidFill>
              </a:rPr>
              <a:t>Agency Cash contribution</a:t>
            </a:r>
          </a:p>
          <a:p>
            <a:pPr>
              <a:lnSpc>
                <a:spcPct val="150000"/>
              </a:lnSpc>
              <a:spcBef>
                <a:spcPts val="0"/>
              </a:spcBef>
            </a:pPr>
            <a:r>
              <a:rPr lang="en-US" sz="2000" dirty="0">
                <a:solidFill>
                  <a:schemeClr val="tx1">
                    <a:lumMod val="95000"/>
                  </a:schemeClr>
                </a:solidFill>
              </a:rPr>
              <a:t>Rebates and Incentives *</a:t>
            </a:r>
          </a:p>
          <a:p>
            <a:pPr>
              <a:lnSpc>
                <a:spcPct val="150000"/>
              </a:lnSpc>
              <a:spcBef>
                <a:spcPts val="0"/>
              </a:spcBef>
            </a:pPr>
            <a:endParaRPr lang="en-US" sz="2400" dirty="0">
              <a:solidFill>
                <a:schemeClr val="accent3">
                  <a:lumMod val="20000"/>
                  <a:lumOff val="80000"/>
                </a:schemeClr>
              </a:solidFill>
            </a:endParaRPr>
          </a:p>
        </p:txBody>
      </p:sp>
      <p:pic>
        <p:nvPicPr>
          <p:cNvPr id="4" name="Picture 3">
            <a:extLst>
              <a:ext uri="{FF2B5EF4-FFF2-40B4-BE49-F238E27FC236}">
                <a16:creationId xmlns:a16="http://schemas.microsoft.com/office/drawing/2014/main" id="{984DD586-52FF-CB15-9938-1251ADEB90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pic>
        <p:nvPicPr>
          <p:cNvPr id="15" name="Picture 14">
            <a:extLst>
              <a:ext uri="{FF2B5EF4-FFF2-40B4-BE49-F238E27FC236}">
                <a16:creationId xmlns:a16="http://schemas.microsoft.com/office/drawing/2014/main" id="{62A6628D-E08E-67DF-4D88-145ED4663A64}"/>
              </a:ext>
            </a:extLst>
          </p:cNvPr>
          <p:cNvPicPr>
            <a:picLocks noChangeAspect="1"/>
          </p:cNvPicPr>
          <p:nvPr/>
        </p:nvPicPr>
        <p:blipFill>
          <a:blip r:embed="rId4"/>
          <a:stretch>
            <a:fillRect/>
          </a:stretch>
        </p:blipFill>
        <p:spPr>
          <a:xfrm>
            <a:off x="6205720" y="2479963"/>
            <a:ext cx="5492294" cy="3425538"/>
          </a:xfrm>
          <a:prstGeom prst="rect">
            <a:avLst/>
          </a:prstGeom>
        </p:spPr>
      </p:pic>
      <p:sp>
        <p:nvSpPr>
          <p:cNvPr id="7" name="Slide Number Placeholder 6">
            <a:extLst>
              <a:ext uri="{FF2B5EF4-FFF2-40B4-BE49-F238E27FC236}">
                <a16:creationId xmlns:a16="http://schemas.microsoft.com/office/drawing/2014/main" id="{F0208566-A38E-C41D-3372-F60E63415693}"/>
              </a:ext>
            </a:extLst>
          </p:cNvPr>
          <p:cNvSpPr txBox="1">
            <a:spLocks/>
          </p:cNvSpPr>
          <p:nvPr/>
        </p:nvSpPr>
        <p:spPr>
          <a:xfrm>
            <a:off x="6156076" y="6306039"/>
            <a:ext cx="377951"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8</a:t>
            </a:fld>
            <a:endParaRPr lang="en-US" sz="2400">
              <a:solidFill>
                <a:prstClr val="white">
                  <a:tint val="75000"/>
                </a:prstClr>
              </a:solidFill>
              <a:latin typeface="Calibri"/>
            </a:endParaRPr>
          </a:p>
        </p:txBody>
      </p:sp>
      <p:sp>
        <p:nvSpPr>
          <p:cNvPr id="14" name="TextBox 13">
            <a:extLst>
              <a:ext uri="{FF2B5EF4-FFF2-40B4-BE49-F238E27FC236}">
                <a16:creationId xmlns:a16="http://schemas.microsoft.com/office/drawing/2014/main" id="{C697C996-1412-2800-D956-7C22273086E9}"/>
              </a:ext>
            </a:extLst>
          </p:cNvPr>
          <p:cNvSpPr txBox="1"/>
          <p:nvPr/>
        </p:nvSpPr>
        <p:spPr>
          <a:xfrm>
            <a:off x="740979" y="6314088"/>
            <a:ext cx="3492698" cy="461665"/>
          </a:xfrm>
          <a:prstGeom prst="rect">
            <a:avLst/>
          </a:prstGeom>
          <a:noFill/>
        </p:spPr>
        <p:txBody>
          <a:bodyPr wrap="square" rtlCol="0">
            <a:spAutoFit/>
          </a:bodyPr>
          <a:lstStyle/>
          <a:p>
            <a:r>
              <a:rPr lang="en-US" sz="2400"/>
              <a:t>Office of Sustainability</a:t>
            </a:r>
          </a:p>
        </p:txBody>
      </p:sp>
    </p:spTree>
    <p:extLst>
      <p:ext uri="{BB962C8B-B14F-4D97-AF65-F5344CB8AC3E}">
        <p14:creationId xmlns:p14="http://schemas.microsoft.com/office/powerpoint/2010/main" val="2221206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8399-53E3-B8A5-632E-084C768334F9}"/>
              </a:ext>
            </a:extLst>
          </p:cNvPr>
          <p:cNvSpPr>
            <a:spLocks noGrp="1"/>
          </p:cNvSpPr>
          <p:nvPr>
            <p:ph type="title"/>
          </p:nvPr>
        </p:nvSpPr>
        <p:spPr/>
        <p:txBody>
          <a:bodyPr anchor="ctr">
            <a:normAutofit fontScale="90000"/>
          </a:bodyPr>
          <a:lstStyle/>
          <a:p>
            <a:r>
              <a:rPr lang="en-US" dirty="0"/>
              <a:t>Climate Action at Caltrans</a:t>
            </a:r>
          </a:p>
        </p:txBody>
      </p:sp>
      <p:pic>
        <p:nvPicPr>
          <p:cNvPr id="6" name="Content Placeholder 5">
            <a:extLst>
              <a:ext uri="{FF2B5EF4-FFF2-40B4-BE49-F238E27FC236}">
                <a16:creationId xmlns:a16="http://schemas.microsoft.com/office/drawing/2014/main" id="{2699A68D-85CF-00EF-FCF2-5250EEC67A6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810211" y="1450975"/>
            <a:ext cx="3540414" cy="3540414"/>
          </a:xfrm>
          <a:prstGeom prst="rect">
            <a:avLst/>
          </a:prstGeom>
          <a:noFill/>
        </p:spPr>
      </p:pic>
      <p:sp>
        <p:nvSpPr>
          <p:cNvPr id="3" name="Content Placeholder 2">
            <a:extLst>
              <a:ext uri="{FF2B5EF4-FFF2-40B4-BE49-F238E27FC236}">
                <a16:creationId xmlns:a16="http://schemas.microsoft.com/office/drawing/2014/main" id="{9D8CC0C9-44AB-849A-5BE9-2D09D97DABD1}"/>
              </a:ext>
            </a:extLst>
          </p:cNvPr>
          <p:cNvSpPr>
            <a:spLocks noGrp="1"/>
          </p:cNvSpPr>
          <p:nvPr>
            <p:ph sz="half" idx="4294967295"/>
          </p:nvPr>
        </p:nvSpPr>
        <p:spPr>
          <a:xfrm>
            <a:off x="609600" y="1335460"/>
            <a:ext cx="6968836" cy="4372613"/>
          </a:xfrm>
        </p:spPr>
        <p:txBody>
          <a:bodyPr>
            <a:normAutofit/>
          </a:bodyPr>
          <a:lstStyle/>
          <a:p>
            <a:pPr marL="0" indent="0">
              <a:lnSpc>
                <a:spcPct val="90000"/>
              </a:lnSpc>
              <a:buNone/>
            </a:pPr>
            <a:r>
              <a:rPr lang="en-US" dirty="0"/>
              <a:t>Climate Action is one of the five core goals in Caltrans Strategic Plan.</a:t>
            </a:r>
          </a:p>
          <a:p>
            <a:pPr marL="0" indent="0">
              <a:lnSpc>
                <a:spcPct val="90000"/>
              </a:lnSpc>
              <a:buNone/>
            </a:pPr>
            <a:r>
              <a:rPr lang="en-US" dirty="0"/>
              <a:t>Strategies supporting this goal include:</a:t>
            </a:r>
          </a:p>
          <a:p>
            <a:pPr>
              <a:lnSpc>
                <a:spcPct val="90000"/>
              </a:lnSpc>
            </a:pPr>
            <a:r>
              <a:rPr lang="en-US" sz="2400" dirty="0"/>
              <a:t>Decarbonizing fleet, equipment and facilities</a:t>
            </a:r>
          </a:p>
          <a:p>
            <a:pPr>
              <a:lnSpc>
                <a:spcPct val="90000"/>
              </a:lnSpc>
            </a:pPr>
            <a:r>
              <a:rPr lang="en-US" sz="2400" dirty="0"/>
              <a:t>Promoting low carbon/zero emission options in project development and construction</a:t>
            </a:r>
          </a:p>
          <a:p>
            <a:pPr>
              <a:lnSpc>
                <a:spcPct val="90000"/>
              </a:lnSpc>
            </a:pPr>
            <a:r>
              <a:rPr lang="en-US" sz="2400" dirty="0"/>
              <a:t>Proactively collaborating with external partners to lead on climate action </a:t>
            </a:r>
          </a:p>
        </p:txBody>
      </p:sp>
      <p:sp>
        <p:nvSpPr>
          <p:cNvPr id="7" name="TextBox 6">
            <a:extLst>
              <a:ext uri="{FF2B5EF4-FFF2-40B4-BE49-F238E27FC236}">
                <a16:creationId xmlns:a16="http://schemas.microsoft.com/office/drawing/2014/main" id="{ECED276E-5058-1C1C-EE80-90815201BAAF}"/>
              </a:ext>
            </a:extLst>
          </p:cNvPr>
          <p:cNvSpPr txBox="1"/>
          <p:nvPr/>
        </p:nvSpPr>
        <p:spPr>
          <a:xfrm>
            <a:off x="740979" y="6314088"/>
            <a:ext cx="3471792" cy="461665"/>
          </a:xfrm>
          <a:prstGeom prst="rect">
            <a:avLst/>
          </a:prstGeom>
          <a:noFill/>
        </p:spPr>
        <p:txBody>
          <a:bodyPr wrap="square" rtlCol="0">
            <a:spAutoFit/>
          </a:bodyPr>
          <a:lstStyle/>
          <a:p>
            <a:r>
              <a:rPr lang="en-US" sz="2400"/>
              <a:t>Office of Sustainability</a:t>
            </a:r>
          </a:p>
        </p:txBody>
      </p:sp>
      <p:pic>
        <p:nvPicPr>
          <p:cNvPr id="9" name="Picture 8">
            <a:extLst>
              <a:ext uri="{FF2B5EF4-FFF2-40B4-BE49-F238E27FC236}">
                <a16:creationId xmlns:a16="http://schemas.microsoft.com/office/drawing/2014/main" id="{50624A89-A378-9168-209F-6BBF7AE45C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10" name="Slide Number Placeholder 6">
            <a:extLst>
              <a:ext uri="{FF2B5EF4-FFF2-40B4-BE49-F238E27FC236}">
                <a16:creationId xmlns:a16="http://schemas.microsoft.com/office/drawing/2014/main" id="{633962A6-0A1E-E41D-3EE3-F4E9CDE906A0}"/>
              </a:ext>
            </a:extLst>
          </p:cNvPr>
          <p:cNvSpPr txBox="1">
            <a:spLocks/>
          </p:cNvSpPr>
          <p:nvPr/>
        </p:nvSpPr>
        <p:spPr>
          <a:xfrm>
            <a:off x="6156076" y="6306039"/>
            <a:ext cx="377951"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9</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3025564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CE085-1153-3A9D-9F5D-01C5C2C87020}"/>
            </a:ext>
          </a:extLst>
        </p:cNvPr>
        <p:cNvGrpSpPr/>
        <p:nvPr/>
      </p:nvGrpSpPr>
      <p:grpSpPr>
        <a:xfrm>
          <a:off x="0" y="0"/>
          <a:ext cx="0" cy="0"/>
          <a:chOff x="0" y="0"/>
          <a:chExt cx="0" cy="0"/>
        </a:xfrm>
      </p:grpSpPr>
      <p:pic>
        <p:nvPicPr>
          <p:cNvPr id="8" name="Picture 2">
            <a:extLst>
              <a:ext uri="{FF2B5EF4-FFF2-40B4-BE49-F238E27FC236}">
                <a16:creationId xmlns:a16="http://schemas.microsoft.com/office/drawing/2014/main" id="{E7FC8FF3-A2C5-E573-F35B-BE73D10B3AAF}"/>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4902343" y="0"/>
            <a:ext cx="7289657" cy="625457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446212F8-748A-249C-CD61-6DED31718390}"/>
              </a:ext>
            </a:extLst>
          </p:cNvPr>
          <p:cNvSpPr>
            <a:spLocks noGrp="1"/>
          </p:cNvSpPr>
          <p:nvPr>
            <p:ph type="title"/>
          </p:nvPr>
        </p:nvSpPr>
        <p:spPr/>
        <p:txBody>
          <a:bodyPr>
            <a:noAutofit/>
          </a:bodyPr>
          <a:lstStyle/>
          <a:p>
            <a:r>
              <a:rPr lang="en-US" dirty="0"/>
              <a:t>Case Study : Caltrans District 1</a:t>
            </a:r>
            <a:endParaRPr lang="en-US" dirty="0">
              <a:ea typeface="Calibri"/>
              <a:cs typeface="Calibri"/>
            </a:endParaRPr>
          </a:p>
        </p:txBody>
      </p:sp>
      <p:sp>
        <p:nvSpPr>
          <p:cNvPr id="3" name="Content Placeholder 2">
            <a:extLst>
              <a:ext uri="{FF2B5EF4-FFF2-40B4-BE49-F238E27FC236}">
                <a16:creationId xmlns:a16="http://schemas.microsoft.com/office/drawing/2014/main" id="{F0DC910F-D71C-8A87-CC0B-8DCC05CB8941}"/>
              </a:ext>
            </a:extLst>
          </p:cNvPr>
          <p:cNvSpPr>
            <a:spLocks noGrp="1"/>
          </p:cNvSpPr>
          <p:nvPr>
            <p:ph idx="1"/>
          </p:nvPr>
        </p:nvSpPr>
        <p:spPr/>
        <p:txBody>
          <a:bodyPr vert="horz" lIns="91440" tIns="45720" rIns="91440" bIns="45720" rtlCol="0" anchor="t">
            <a:noAutofit/>
          </a:bodyPr>
          <a:lstStyle/>
          <a:p>
            <a:pPr marL="0" indent="0">
              <a:buNone/>
            </a:pPr>
            <a:r>
              <a:rPr lang="en-US" sz="2800" u="sng"/>
              <a:t>Building Concerns:</a:t>
            </a:r>
          </a:p>
          <a:p>
            <a:r>
              <a:rPr lang="en-US" sz="2800"/>
              <a:t>Energy Usage Intensity (EUI) 59.9.</a:t>
            </a:r>
          </a:p>
          <a:p>
            <a:r>
              <a:rPr lang="en-US" sz="2800"/>
              <a:t>No mechanical cooling + warming temperatures</a:t>
            </a:r>
          </a:p>
          <a:p>
            <a:r>
              <a:rPr lang="en-US" sz="2800"/>
              <a:t>High electricity and gas consumption an office building</a:t>
            </a:r>
          </a:p>
          <a:p>
            <a:r>
              <a:rPr lang="en-US" sz="2800"/>
              <a:t>~50% of energy usage is from gas heating.</a:t>
            </a:r>
          </a:p>
          <a:p>
            <a:r>
              <a:rPr lang="en-US" sz="2800"/>
              <a:t>Insufficient air flow &amp; poor indoor air quality (IAQ).</a:t>
            </a:r>
          </a:p>
          <a:p>
            <a:r>
              <a:rPr lang="en-US" sz="2800"/>
              <a:t>Occupant discomfort from single-pane metal frame windows and uninsulated concrete walls.</a:t>
            </a:r>
          </a:p>
          <a:p>
            <a:pPr marL="571500" indent="-336550">
              <a:lnSpc>
                <a:spcPct val="120000"/>
              </a:lnSpc>
              <a:spcBef>
                <a:spcPts val="1200"/>
              </a:spcBef>
            </a:pPr>
            <a:endParaRPr lang="en-US" sz="2400">
              <a:solidFill>
                <a:schemeClr val="tx1">
                  <a:lumMod val="75000"/>
                  <a:lumOff val="25000"/>
                </a:schemeClr>
              </a:solidFill>
              <a:ea typeface="Calibri"/>
              <a:cs typeface="Calibri"/>
            </a:endParaRPr>
          </a:p>
          <a:p>
            <a:endParaRPr lang="en-US" sz="2400"/>
          </a:p>
        </p:txBody>
      </p:sp>
      <p:pic>
        <p:nvPicPr>
          <p:cNvPr id="9" name="Picture 8">
            <a:extLst>
              <a:ext uri="{FF2B5EF4-FFF2-40B4-BE49-F238E27FC236}">
                <a16:creationId xmlns:a16="http://schemas.microsoft.com/office/drawing/2014/main" id="{1E96C43B-0B1B-503B-B322-95170FCE3C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10" name="TextBox 9">
            <a:extLst>
              <a:ext uri="{FF2B5EF4-FFF2-40B4-BE49-F238E27FC236}">
                <a16:creationId xmlns:a16="http://schemas.microsoft.com/office/drawing/2014/main" id="{81EB05DF-52AB-00AE-8823-C9955E97A9D4}"/>
              </a:ext>
            </a:extLst>
          </p:cNvPr>
          <p:cNvSpPr txBox="1"/>
          <p:nvPr/>
        </p:nvSpPr>
        <p:spPr>
          <a:xfrm>
            <a:off x="740979" y="6314088"/>
            <a:ext cx="3492698" cy="461665"/>
          </a:xfrm>
          <a:prstGeom prst="rect">
            <a:avLst/>
          </a:prstGeom>
          <a:noFill/>
        </p:spPr>
        <p:txBody>
          <a:bodyPr wrap="square" rtlCol="0">
            <a:spAutoFit/>
          </a:bodyPr>
          <a:lstStyle/>
          <a:p>
            <a:r>
              <a:rPr lang="en-US" sz="2400"/>
              <a:t>Office of Sustainability</a:t>
            </a:r>
          </a:p>
        </p:txBody>
      </p:sp>
      <p:sp>
        <p:nvSpPr>
          <p:cNvPr id="5" name="Slide Number Placeholder 6">
            <a:extLst>
              <a:ext uri="{FF2B5EF4-FFF2-40B4-BE49-F238E27FC236}">
                <a16:creationId xmlns:a16="http://schemas.microsoft.com/office/drawing/2014/main" id="{08E0FF99-8D4B-B927-C3EA-7BD7F45230FC}"/>
              </a:ext>
            </a:extLst>
          </p:cNvPr>
          <p:cNvSpPr txBox="1">
            <a:spLocks/>
          </p:cNvSpPr>
          <p:nvPr/>
        </p:nvSpPr>
        <p:spPr>
          <a:xfrm>
            <a:off x="5888374" y="6300598"/>
            <a:ext cx="587905"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10</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2124163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D0A2F-0323-667A-17F2-BB1C4EB1DA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119A27-33C8-04E0-57D7-CDA8CEB8D330}"/>
              </a:ext>
            </a:extLst>
          </p:cNvPr>
          <p:cNvSpPr>
            <a:spLocks noGrp="1"/>
          </p:cNvSpPr>
          <p:nvPr>
            <p:ph type="title"/>
          </p:nvPr>
        </p:nvSpPr>
        <p:spPr/>
        <p:txBody>
          <a:bodyPr>
            <a:noAutofit/>
          </a:bodyPr>
          <a:lstStyle/>
          <a:p>
            <a:r>
              <a:rPr lang="en-US" dirty="0"/>
              <a:t>Application of Holistic Approach</a:t>
            </a:r>
          </a:p>
        </p:txBody>
      </p:sp>
      <p:sp>
        <p:nvSpPr>
          <p:cNvPr id="3" name="Content Placeholder 2">
            <a:extLst>
              <a:ext uri="{FF2B5EF4-FFF2-40B4-BE49-F238E27FC236}">
                <a16:creationId xmlns:a16="http://schemas.microsoft.com/office/drawing/2014/main" id="{A119D78E-70B8-9990-4F3A-29B0E758DFD3}"/>
              </a:ext>
            </a:extLst>
          </p:cNvPr>
          <p:cNvSpPr>
            <a:spLocks noGrp="1"/>
          </p:cNvSpPr>
          <p:nvPr>
            <p:ph idx="1"/>
          </p:nvPr>
        </p:nvSpPr>
        <p:spPr/>
        <p:txBody>
          <a:bodyPr vert="horz" lIns="91440" tIns="45720" rIns="91440" bIns="45720" rtlCol="0" anchor="t">
            <a:normAutofit/>
          </a:bodyPr>
          <a:lstStyle/>
          <a:p>
            <a:pPr lvl="1">
              <a:buFont typeface="Arial" panose="020B0604020202020204" pitchFamily="34" charset="0"/>
              <a:buChar char="•"/>
            </a:pPr>
            <a:r>
              <a:rPr lang="en-US" dirty="0"/>
              <a:t>Need for Mechanical Cooling </a:t>
            </a:r>
          </a:p>
          <a:p>
            <a:pPr lvl="1">
              <a:buFont typeface="Arial" panose="020B0604020202020204" pitchFamily="34" charset="0"/>
              <a:buChar char="•"/>
            </a:pPr>
            <a:r>
              <a:rPr lang="en-US" dirty="0"/>
              <a:t>Occupant Comfort</a:t>
            </a:r>
          </a:p>
          <a:p>
            <a:pPr lvl="1">
              <a:buFont typeface="Arial" panose="020B0604020202020204" pitchFamily="34" charset="0"/>
              <a:buChar char="•"/>
            </a:pPr>
            <a:r>
              <a:rPr lang="en-US" dirty="0"/>
              <a:t>State Requirements</a:t>
            </a:r>
          </a:p>
          <a:p>
            <a:pPr lvl="1">
              <a:buFont typeface="Arial" panose="020B0604020202020204" pitchFamily="34" charset="0"/>
              <a:buChar char="•"/>
            </a:pPr>
            <a:r>
              <a:rPr lang="en-US" dirty="0"/>
              <a:t>Automated Demand Response</a:t>
            </a:r>
            <a:endParaRPr lang="en-US" dirty="0" err="1">
              <a:ea typeface="Calibri"/>
              <a:cs typeface="Calibri"/>
            </a:endParaRPr>
          </a:p>
          <a:p>
            <a:pPr lvl="1">
              <a:buFont typeface="Arial" panose="020B0604020202020204" pitchFamily="34" charset="0"/>
              <a:buChar char="•"/>
            </a:pPr>
            <a:r>
              <a:rPr lang="en-US" dirty="0"/>
              <a:t>EV Charging Needs</a:t>
            </a:r>
          </a:p>
          <a:p>
            <a:pPr lvl="1"/>
            <a:endParaRPr lang="en-US" dirty="0"/>
          </a:p>
        </p:txBody>
      </p:sp>
      <p:pic>
        <p:nvPicPr>
          <p:cNvPr id="7" name="Picture 6">
            <a:extLst>
              <a:ext uri="{FF2B5EF4-FFF2-40B4-BE49-F238E27FC236}">
                <a16:creationId xmlns:a16="http://schemas.microsoft.com/office/drawing/2014/main" id="{78CFBC63-67DD-43C7-750C-77D1037BCC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281" y="1578676"/>
            <a:ext cx="5552472" cy="3701648"/>
          </a:xfrm>
          <a:prstGeom prst="rect">
            <a:avLst/>
          </a:prstGeom>
        </p:spPr>
      </p:pic>
      <p:sp>
        <p:nvSpPr>
          <p:cNvPr id="8" name="TextBox 7">
            <a:extLst>
              <a:ext uri="{FF2B5EF4-FFF2-40B4-BE49-F238E27FC236}">
                <a16:creationId xmlns:a16="http://schemas.microsoft.com/office/drawing/2014/main" id="{6F22D61B-C2EC-54DE-5B31-D78C3AB7E43E}"/>
              </a:ext>
            </a:extLst>
          </p:cNvPr>
          <p:cNvSpPr txBox="1"/>
          <p:nvPr/>
        </p:nvSpPr>
        <p:spPr>
          <a:xfrm>
            <a:off x="740979" y="6314088"/>
            <a:ext cx="3373821" cy="461665"/>
          </a:xfrm>
          <a:prstGeom prst="rect">
            <a:avLst/>
          </a:prstGeom>
          <a:noFill/>
        </p:spPr>
        <p:txBody>
          <a:bodyPr wrap="square" rtlCol="0">
            <a:spAutoFit/>
          </a:bodyPr>
          <a:lstStyle/>
          <a:p>
            <a:r>
              <a:rPr lang="en-US" sz="2400"/>
              <a:t>Office of Sustainability</a:t>
            </a:r>
          </a:p>
        </p:txBody>
      </p:sp>
      <p:pic>
        <p:nvPicPr>
          <p:cNvPr id="5" name="Picture 4">
            <a:extLst>
              <a:ext uri="{FF2B5EF4-FFF2-40B4-BE49-F238E27FC236}">
                <a16:creationId xmlns:a16="http://schemas.microsoft.com/office/drawing/2014/main" id="{05701000-54D1-4180-CC2F-0D28A869F4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9" name="Slide Number Placeholder 6">
            <a:extLst>
              <a:ext uri="{FF2B5EF4-FFF2-40B4-BE49-F238E27FC236}">
                <a16:creationId xmlns:a16="http://schemas.microsoft.com/office/drawing/2014/main" id="{3E5D800E-6608-6203-D9BF-E1D40B285E5E}"/>
              </a:ext>
            </a:extLst>
          </p:cNvPr>
          <p:cNvSpPr txBox="1">
            <a:spLocks/>
          </p:cNvSpPr>
          <p:nvPr/>
        </p:nvSpPr>
        <p:spPr>
          <a:xfrm>
            <a:off x="5840731" y="6305033"/>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11</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3207857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42BEC-BD2C-41D4-5531-DC4BD34FDA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D84FCC-3BCA-6EC5-5AFA-467297BBE7F3}"/>
              </a:ext>
            </a:extLst>
          </p:cNvPr>
          <p:cNvSpPr>
            <a:spLocks noGrp="1"/>
          </p:cNvSpPr>
          <p:nvPr>
            <p:ph type="title"/>
          </p:nvPr>
        </p:nvSpPr>
        <p:spPr>
          <a:xfrm>
            <a:off x="609600" y="274637"/>
            <a:ext cx="10972800" cy="941131"/>
          </a:xfrm>
        </p:spPr>
        <p:txBody>
          <a:bodyPr anchor="ctr">
            <a:normAutofit/>
          </a:bodyPr>
          <a:lstStyle/>
          <a:p>
            <a:r>
              <a:rPr lang="en-US" dirty="0"/>
              <a:t>Advantages to a Holistic Approach</a:t>
            </a:r>
          </a:p>
        </p:txBody>
      </p:sp>
      <p:graphicFrame>
        <p:nvGraphicFramePr>
          <p:cNvPr id="6" name="Content Placeholder 2">
            <a:extLst>
              <a:ext uri="{FF2B5EF4-FFF2-40B4-BE49-F238E27FC236}">
                <a16:creationId xmlns:a16="http://schemas.microsoft.com/office/drawing/2014/main" id="{4232CEB2-8913-AE9A-F645-EEE926C15F25}"/>
              </a:ext>
            </a:extLst>
          </p:cNvPr>
          <p:cNvGraphicFramePr>
            <a:graphicFrameLocks noGrp="1"/>
          </p:cNvGraphicFramePr>
          <p:nvPr>
            <p:ph idx="1"/>
            <p:extLst>
              <p:ext uri="{D42A27DB-BD31-4B8C-83A1-F6EECF244321}">
                <p14:modId xmlns:p14="http://schemas.microsoft.com/office/powerpoint/2010/main" val="3724053483"/>
              </p:ext>
            </p:extLst>
          </p:nvPr>
        </p:nvGraphicFramePr>
        <p:xfrm>
          <a:off x="609600" y="1303338"/>
          <a:ext cx="10972800" cy="4822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2B5E411C-3D13-53A7-A7A0-4B59C1882717}"/>
              </a:ext>
            </a:extLst>
          </p:cNvPr>
          <p:cNvSpPr txBox="1"/>
          <p:nvPr/>
        </p:nvSpPr>
        <p:spPr>
          <a:xfrm>
            <a:off x="740979" y="6314088"/>
            <a:ext cx="3373821" cy="461665"/>
          </a:xfrm>
          <a:prstGeom prst="rect">
            <a:avLst/>
          </a:prstGeom>
          <a:noFill/>
        </p:spPr>
        <p:txBody>
          <a:bodyPr wrap="square" rtlCol="0">
            <a:spAutoFit/>
          </a:bodyPr>
          <a:lstStyle/>
          <a:p>
            <a:r>
              <a:rPr lang="en-US" sz="2400"/>
              <a:t>Office of Sustainability</a:t>
            </a:r>
          </a:p>
        </p:txBody>
      </p:sp>
      <p:pic>
        <p:nvPicPr>
          <p:cNvPr id="3" name="Picture 2">
            <a:extLst>
              <a:ext uri="{FF2B5EF4-FFF2-40B4-BE49-F238E27FC236}">
                <a16:creationId xmlns:a16="http://schemas.microsoft.com/office/drawing/2014/main" id="{1A3D2A0D-319C-EC76-1B90-37E4C222C3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5" name="Slide Number Placeholder 6">
            <a:extLst>
              <a:ext uri="{FF2B5EF4-FFF2-40B4-BE49-F238E27FC236}">
                <a16:creationId xmlns:a16="http://schemas.microsoft.com/office/drawing/2014/main" id="{16FBB346-5BC1-87C0-23ED-82334B13A9F9}"/>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12</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1139250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990037B-A9DE-0ED1-74A7-C69BAC346C97}"/>
              </a:ext>
            </a:extLst>
          </p:cNvPr>
          <p:cNvPicPr>
            <a:picLocks noChangeAspect="1"/>
          </p:cNvPicPr>
          <p:nvPr/>
        </p:nvPicPr>
        <p:blipFill>
          <a:blip r:embed="rId3">
            <a:duotone>
              <a:prstClr val="black"/>
              <a:schemeClr val="tx2">
                <a:tint val="45000"/>
                <a:satMod val="400000"/>
              </a:schemeClr>
            </a:duotone>
            <a:alphaModFix amt="25000"/>
            <a:extLst>
              <a:ext uri="{28A0092B-C50C-407E-A947-70E740481C1C}">
                <a14:useLocalDpi xmlns:a14="http://schemas.microsoft.com/office/drawing/2010/main" val="0"/>
              </a:ext>
            </a:extLst>
          </a:blip>
          <a:srcRect t="29805" b="28007"/>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4294DFD8-DDFC-ED35-C3B3-25A197CB2245}"/>
              </a:ext>
            </a:extLst>
          </p:cNvPr>
          <p:cNvSpPr>
            <a:spLocks noGrp="1"/>
          </p:cNvSpPr>
          <p:nvPr>
            <p:ph type="title"/>
          </p:nvPr>
        </p:nvSpPr>
        <p:spPr>
          <a:xfrm>
            <a:off x="609600" y="274638"/>
            <a:ext cx="10972800" cy="938406"/>
          </a:xfrm>
        </p:spPr>
        <p:txBody>
          <a:bodyPr vert="horz" lIns="91440" tIns="45720" rIns="91440" bIns="45720" rtlCol="0" anchor="ctr">
            <a:normAutofit/>
          </a:bodyPr>
          <a:lstStyle/>
          <a:p>
            <a:pPr>
              <a:lnSpc>
                <a:spcPct val="90000"/>
              </a:lnSpc>
            </a:pPr>
            <a:r>
              <a:rPr lang="en-US" b="0" dirty="0"/>
              <a:t>Energy Conservation Measures</a:t>
            </a:r>
            <a:endParaRPr lang="en-US" b="0" dirty="0">
              <a:ea typeface="Calibri"/>
              <a:cs typeface="Calibri"/>
            </a:endParaRPr>
          </a:p>
        </p:txBody>
      </p:sp>
      <p:graphicFrame>
        <p:nvGraphicFramePr>
          <p:cNvPr id="9" name="Content Placeholder 6">
            <a:extLst>
              <a:ext uri="{FF2B5EF4-FFF2-40B4-BE49-F238E27FC236}">
                <a16:creationId xmlns:a16="http://schemas.microsoft.com/office/drawing/2014/main" id="{4A664F50-A1C8-847A-C94E-5B997D7D3107}"/>
              </a:ext>
            </a:extLst>
          </p:cNvPr>
          <p:cNvGraphicFramePr>
            <a:graphicFrameLocks noGrp="1"/>
          </p:cNvGraphicFramePr>
          <p:nvPr>
            <p:ph idx="1"/>
            <p:extLst>
              <p:ext uri="{D42A27DB-BD31-4B8C-83A1-F6EECF244321}">
                <p14:modId xmlns:p14="http://schemas.microsoft.com/office/powerpoint/2010/main" val="815688691"/>
              </p:ext>
            </p:extLst>
          </p:nvPr>
        </p:nvGraphicFramePr>
        <p:xfrm>
          <a:off x="1662545" y="1303339"/>
          <a:ext cx="7800110" cy="47372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Slide Number Placeholder 6">
            <a:extLst>
              <a:ext uri="{FF2B5EF4-FFF2-40B4-BE49-F238E27FC236}">
                <a16:creationId xmlns:a16="http://schemas.microsoft.com/office/drawing/2014/main" id="{6A0C7449-1CC5-F18B-B86A-5E2F9C543CAA}"/>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13</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1955666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C899-AB4B-C3B7-5645-232838F5780F}"/>
              </a:ext>
            </a:extLst>
          </p:cNvPr>
          <p:cNvSpPr>
            <a:spLocks noGrp="1"/>
          </p:cNvSpPr>
          <p:nvPr>
            <p:ph type="title"/>
          </p:nvPr>
        </p:nvSpPr>
        <p:spPr>
          <a:xfrm>
            <a:off x="609600" y="274637"/>
            <a:ext cx="10972800" cy="941213"/>
          </a:xfrm>
        </p:spPr>
        <p:txBody>
          <a:bodyPr anchor="ctr">
            <a:normAutofit/>
          </a:bodyPr>
          <a:lstStyle/>
          <a:p>
            <a:r>
              <a:rPr lang="en-US" dirty="0"/>
              <a:t>Project Outcomes -Energy</a:t>
            </a:r>
          </a:p>
        </p:txBody>
      </p:sp>
      <p:sp>
        <p:nvSpPr>
          <p:cNvPr id="3" name="Content Placeholder 2">
            <a:extLst>
              <a:ext uri="{FF2B5EF4-FFF2-40B4-BE49-F238E27FC236}">
                <a16:creationId xmlns:a16="http://schemas.microsoft.com/office/drawing/2014/main" id="{CB6D36E9-8CBC-DE06-8791-F12AD0B12FF3}"/>
              </a:ext>
            </a:extLst>
          </p:cNvPr>
          <p:cNvSpPr>
            <a:spLocks noGrp="1"/>
          </p:cNvSpPr>
          <p:nvPr>
            <p:ph idx="1"/>
          </p:nvPr>
        </p:nvSpPr>
        <p:spPr>
          <a:xfrm>
            <a:off x="0" y="1308157"/>
            <a:ext cx="6156076" cy="4823575"/>
          </a:xfrm>
        </p:spPr>
        <p:txBody>
          <a:bodyPr vert="horz" lIns="91440" tIns="45720" rIns="91440" bIns="45720" rtlCol="0" anchor="t">
            <a:noAutofit/>
          </a:bodyPr>
          <a:lstStyle/>
          <a:p>
            <a:pPr lvl="1">
              <a:lnSpc>
                <a:spcPct val="90000"/>
              </a:lnSpc>
              <a:buFont typeface="Arial" panose="020B0604020202020204" pitchFamily="34" charset="0"/>
              <a:buChar char="•"/>
            </a:pPr>
            <a:r>
              <a:rPr lang="en-US" sz="2400" dirty="0"/>
              <a:t>48.5% site EUI reduction(59.9 &gt; 30.8)</a:t>
            </a:r>
            <a:endParaRPr lang="en-US" sz="2400" dirty="0">
              <a:ea typeface="Calibri"/>
              <a:cs typeface="Calibri"/>
            </a:endParaRPr>
          </a:p>
          <a:p>
            <a:pPr lvl="1">
              <a:lnSpc>
                <a:spcPct val="90000"/>
              </a:lnSpc>
              <a:buFont typeface="Arial" panose="020B0604020202020204" pitchFamily="34" charset="0"/>
              <a:buChar char="•"/>
            </a:pPr>
            <a:r>
              <a:rPr lang="en-US" sz="2400" dirty="0"/>
              <a:t>51,557 kWh Savings</a:t>
            </a:r>
            <a:endParaRPr lang="en-US" sz="2400" dirty="0">
              <a:ea typeface="Calibri"/>
              <a:cs typeface="Calibri"/>
            </a:endParaRPr>
          </a:p>
          <a:p>
            <a:pPr lvl="1">
              <a:lnSpc>
                <a:spcPct val="90000"/>
              </a:lnSpc>
              <a:buFont typeface="Arial" panose="020B0604020202020204" pitchFamily="34" charset="0"/>
              <a:buChar char="•"/>
            </a:pPr>
            <a:r>
              <a:rPr lang="en-US" sz="2400" dirty="0"/>
              <a:t>100% NG reduction (23,462 </a:t>
            </a:r>
            <a:r>
              <a:rPr lang="en-US" sz="2400" dirty="0" err="1"/>
              <a:t>therms</a:t>
            </a:r>
            <a:r>
              <a:rPr lang="en-US" sz="2400" dirty="0"/>
              <a:t>)</a:t>
            </a:r>
            <a:endParaRPr lang="en-US" sz="2400" dirty="0">
              <a:ea typeface="Calibri"/>
              <a:cs typeface="Calibri"/>
            </a:endParaRPr>
          </a:p>
          <a:p>
            <a:pPr lvl="1">
              <a:lnSpc>
                <a:spcPct val="90000"/>
              </a:lnSpc>
              <a:buFont typeface="Arial" panose="020B0604020202020204" pitchFamily="34" charset="0"/>
              <a:buChar char="•"/>
            </a:pPr>
            <a:r>
              <a:rPr lang="en-US" sz="2400" dirty="0"/>
              <a:t>Utility cost savings of $74,606/yr</a:t>
            </a:r>
            <a:endParaRPr lang="en-US" sz="2400" dirty="0">
              <a:ea typeface="Calibri"/>
              <a:cs typeface="Calibri"/>
            </a:endParaRPr>
          </a:p>
          <a:p>
            <a:pPr lvl="1">
              <a:lnSpc>
                <a:spcPct val="90000"/>
              </a:lnSpc>
              <a:buFont typeface="Arial" panose="020B0604020202020204" pitchFamily="34" charset="0"/>
              <a:buChar char="•"/>
            </a:pPr>
            <a:r>
              <a:rPr lang="en-US" sz="2400" dirty="0"/>
              <a:t>Raised Energy Star Score (77 to 90)</a:t>
            </a:r>
            <a:endParaRPr lang="en-US" sz="2400" dirty="0">
              <a:ea typeface="Calibri"/>
              <a:cs typeface="Calibri"/>
            </a:endParaRPr>
          </a:p>
        </p:txBody>
      </p:sp>
      <p:sp>
        <p:nvSpPr>
          <p:cNvPr id="7" name="TextBox 6">
            <a:extLst>
              <a:ext uri="{FF2B5EF4-FFF2-40B4-BE49-F238E27FC236}">
                <a16:creationId xmlns:a16="http://schemas.microsoft.com/office/drawing/2014/main" id="{7E5DE722-FCB7-CACD-AB85-ECAF7AEA4F3B}"/>
              </a:ext>
            </a:extLst>
          </p:cNvPr>
          <p:cNvSpPr txBox="1"/>
          <p:nvPr/>
        </p:nvSpPr>
        <p:spPr>
          <a:xfrm>
            <a:off x="740979" y="6314088"/>
            <a:ext cx="3831021" cy="461665"/>
          </a:xfrm>
          <a:prstGeom prst="rect">
            <a:avLst/>
          </a:prstGeom>
          <a:noFill/>
        </p:spPr>
        <p:txBody>
          <a:bodyPr wrap="square" rtlCol="0">
            <a:spAutoFit/>
          </a:bodyPr>
          <a:lstStyle/>
          <a:p>
            <a:r>
              <a:rPr lang="en-US" sz="2400"/>
              <a:t>Office of Sustainability</a:t>
            </a:r>
          </a:p>
        </p:txBody>
      </p:sp>
      <p:pic>
        <p:nvPicPr>
          <p:cNvPr id="8" name="Picture 7">
            <a:extLst>
              <a:ext uri="{FF2B5EF4-FFF2-40B4-BE49-F238E27FC236}">
                <a16:creationId xmlns:a16="http://schemas.microsoft.com/office/drawing/2014/main" id="{8F4EED4E-B14A-B4BE-B3E4-893F77605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9" name="Slide Number Placeholder 6">
            <a:extLst>
              <a:ext uri="{FF2B5EF4-FFF2-40B4-BE49-F238E27FC236}">
                <a16:creationId xmlns:a16="http://schemas.microsoft.com/office/drawing/2014/main" id="{4F89DED7-A400-AFB7-E919-F6F624AA468A}"/>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14</a:t>
            </a:fld>
            <a:endParaRPr lang="en-US" sz="2400">
              <a:solidFill>
                <a:prstClr val="white">
                  <a:tint val="75000"/>
                </a:prstClr>
              </a:solidFill>
              <a:latin typeface="Calibri"/>
            </a:endParaRPr>
          </a:p>
        </p:txBody>
      </p:sp>
      <p:pic>
        <p:nvPicPr>
          <p:cNvPr id="4" name="Picture 2">
            <a:extLst>
              <a:ext uri="{FF2B5EF4-FFF2-40B4-BE49-F238E27FC236}">
                <a16:creationId xmlns:a16="http://schemas.microsoft.com/office/drawing/2014/main" id="{DA2760F0-7331-4827-8671-E5365C4D1C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6146" y="2397982"/>
            <a:ext cx="6787032" cy="381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7330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CFF8B-8DC1-32DA-4E01-6F08A99A9A41}"/>
              </a:ext>
            </a:extLst>
          </p:cNvPr>
          <p:cNvSpPr>
            <a:spLocks noGrp="1"/>
          </p:cNvSpPr>
          <p:nvPr>
            <p:ph type="title"/>
          </p:nvPr>
        </p:nvSpPr>
        <p:spPr>
          <a:xfrm>
            <a:off x="609600" y="274638"/>
            <a:ext cx="10972800" cy="921116"/>
          </a:xfrm>
        </p:spPr>
        <p:txBody>
          <a:bodyPr anchor="ctr">
            <a:normAutofit/>
          </a:bodyPr>
          <a:lstStyle/>
          <a:p>
            <a:r>
              <a:rPr lang="en-US" dirty="0">
                <a:latin typeface="+mn-lt"/>
              </a:rPr>
              <a:t>Before &amp; After - Windows</a:t>
            </a:r>
          </a:p>
        </p:txBody>
      </p:sp>
      <p:sp>
        <p:nvSpPr>
          <p:cNvPr id="3" name="Content Placeholder 2">
            <a:extLst>
              <a:ext uri="{FF2B5EF4-FFF2-40B4-BE49-F238E27FC236}">
                <a16:creationId xmlns:a16="http://schemas.microsoft.com/office/drawing/2014/main" id="{9D9BA6BF-53E2-A8B0-0BC5-DCFA78A0ECC2}"/>
              </a:ext>
            </a:extLst>
          </p:cNvPr>
          <p:cNvSpPr>
            <a:spLocks noGrp="1"/>
          </p:cNvSpPr>
          <p:nvPr>
            <p:ph idx="1"/>
          </p:nvPr>
        </p:nvSpPr>
        <p:spPr/>
        <p:txBody>
          <a:bodyPr/>
          <a:lstStyle/>
          <a:p>
            <a:endParaRPr lang="en-US"/>
          </a:p>
        </p:txBody>
      </p:sp>
      <p:sp>
        <p:nvSpPr>
          <p:cNvPr id="11" name="Slide Number Placeholder 6">
            <a:extLst>
              <a:ext uri="{FF2B5EF4-FFF2-40B4-BE49-F238E27FC236}">
                <a16:creationId xmlns:a16="http://schemas.microsoft.com/office/drawing/2014/main" id="{0139A81F-2F86-FBAF-005E-351F08FFAA5E}"/>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15</a:t>
            </a:fld>
            <a:endParaRPr lang="en-US" sz="2400">
              <a:solidFill>
                <a:prstClr val="white">
                  <a:tint val="75000"/>
                </a:prstClr>
              </a:solidFill>
              <a:latin typeface="Calibri"/>
            </a:endParaRPr>
          </a:p>
        </p:txBody>
      </p:sp>
      <p:pic>
        <p:nvPicPr>
          <p:cNvPr id="13" name="Picture 12">
            <a:extLst>
              <a:ext uri="{FF2B5EF4-FFF2-40B4-BE49-F238E27FC236}">
                <a16:creationId xmlns:a16="http://schemas.microsoft.com/office/drawing/2014/main" id="{8DEA51C0-7BD4-A793-7882-6B6B25610CCB}"/>
              </a:ext>
            </a:extLst>
          </p:cNvPr>
          <p:cNvPicPr>
            <a:picLocks noChangeAspect="1"/>
          </p:cNvPicPr>
          <p:nvPr/>
        </p:nvPicPr>
        <p:blipFill>
          <a:blip r:embed="rId4"/>
          <a:srcRect l="-65" r="23736"/>
          <a:stretch>
            <a:fillRect/>
          </a:stretch>
        </p:blipFill>
        <p:spPr>
          <a:xfrm>
            <a:off x="1036322" y="1321965"/>
            <a:ext cx="4342547" cy="4215763"/>
          </a:xfrm>
          <a:prstGeom prst="rect">
            <a:avLst/>
          </a:prstGeom>
        </p:spPr>
      </p:pic>
      <p:pic>
        <p:nvPicPr>
          <p:cNvPr id="18" name="Picture 17">
            <a:extLst>
              <a:ext uri="{FF2B5EF4-FFF2-40B4-BE49-F238E27FC236}">
                <a16:creationId xmlns:a16="http://schemas.microsoft.com/office/drawing/2014/main" id="{F7D04262-4052-9E47-A898-105DC08F38FE}"/>
              </a:ext>
            </a:extLst>
          </p:cNvPr>
          <p:cNvPicPr>
            <a:picLocks noChangeAspect="1"/>
          </p:cNvPicPr>
          <p:nvPr/>
        </p:nvPicPr>
        <p:blipFill>
          <a:blip r:embed="rId5"/>
          <a:stretch>
            <a:fillRect/>
          </a:stretch>
        </p:blipFill>
        <p:spPr>
          <a:xfrm>
            <a:off x="6666614" y="1321965"/>
            <a:ext cx="4342547" cy="4214069"/>
          </a:xfrm>
          <a:prstGeom prst="rect">
            <a:avLst/>
          </a:prstGeom>
        </p:spPr>
      </p:pic>
    </p:spTree>
    <p:extLst>
      <p:ext uri="{BB962C8B-B14F-4D97-AF65-F5344CB8AC3E}">
        <p14:creationId xmlns:p14="http://schemas.microsoft.com/office/powerpoint/2010/main" val="1898540089"/>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765A0-8782-2DCE-AFB8-EA4321F324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03783D-5C79-4211-88AB-8E01B17F37CF}"/>
              </a:ext>
            </a:extLst>
          </p:cNvPr>
          <p:cNvSpPr>
            <a:spLocks noGrp="1"/>
          </p:cNvSpPr>
          <p:nvPr>
            <p:ph type="title"/>
          </p:nvPr>
        </p:nvSpPr>
        <p:spPr>
          <a:xfrm>
            <a:off x="609600" y="274638"/>
            <a:ext cx="8473439" cy="818134"/>
          </a:xfrm>
        </p:spPr>
        <p:txBody>
          <a:bodyPr anchor="ctr">
            <a:noAutofit/>
          </a:bodyPr>
          <a:lstStyle/>
          <a:p>
            <a:r>
              <a:rPr lang="en-US" dirty="0"/>
              <a:t>New Mechanical</a:t>
            </a:r>
          </a:p>
        </p:txBody>
      </p:sp>
      <p:pic>
        <p:nvPicPr>
          <p:cNvPr id="14" name="Picture 13">
            <a:extLst>
              <a:ext uri="{FF2B5EF4-FFF2-40B4-BE49-F238E27FC236}">
                <a16:creationId xmlns:a16="http://schemas.microsoft.com/office/drawing/2014/main" id="{E05A0E4B-489D-2E39-3F12-54E3A1C44E8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305961" y="1203299"/>
            <a:ext cx="3580077" cy="4773437"/>
          </a:xfrm>
          <a:prstGeom prst="rect">
            <a:avLst/>
          </a:prstGeom>
        </p:spPr>
      </p:pic>
      <p:sp>
        <p:nvSpPr>
          <p:cNvPr id="11" name="Slide Number Placeholder 6">
            <a:extLst>
              <a:ext uri="{FF2B5EF4-FFF2-40B4-BE49-F238E27FC236}">
                <a16:creationId xmlns:a16="http://schemas.microsoft.com/office/drawing/2014/main" id="{01400711-6A6F-F5D8-0C2A-03C956402928}"/>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16</a:t>
            </a:fld>
            <a:endParaRPr lang="en-US" sz="2400">
              <a:solidFill>
                <a:prstClr val="white">
                  <a:tint val="75000"/>
                </a:prstClr>
              </a:solidFill>
              <a:latin typeface="Calibri"/>
            </a:endParaRPr>
          </a:p>
        </p:txBody>
      </p:sp>
      <p:pic>
        <p:nvPicPr>
          <p:cNvPr id="4" name="Picture 3">
            <a:extLst>
              <a:ext uri="{FF2B5EF4-FFF2-40B4-BE49-F238E27FC236}">
                <a16:creationId xmlns:a16="http://schemas.microsoft.com/office/drawing/2014/main" id="{535B2DDF-0160-4717-A3D2-B89D48C19A0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1771" y="1203298"/>
            <a:ext cx="3580078" cy="4773438"/>
          </a:xfrm>
          <a:prstGeom prst="rect">
            <a:avLst/>
          </a:prstGeom>
        </p:spPr>
      </p:pic>
      <p:pic>
        <p:nvPicPr>
          <p:cNvPr id="5" name="Picture 4">
            <a:extLst>
              <a:ext uri="{FF2B5EF4-FFF2-40B4-BE49-F238E27FC236}">
                <a16:creationId xmlns:a16="http://schemas.microsoft.com/office/drawing/2014/main" id="{3801F1BC-7A87-A9EA-EE89-395DF8549C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0151" y="1192827"/>
            <a:ext cx="3580078" cy="4773437"/>
          </a:xfrm>
          <a:prstGeom prst="rect">
            <a:avLst/>
          </a:prstGeom>
        </p:spPr>
      </p:pic>
    </p:spTree>
    <p:extLst>
      <p:ext uri="{BB962C8B-B14F-4D97-AF65-F5344CB8AC3E}">
        <p14:creationId xmlns:p14="http://schemas.microsoft.com/office/powerpoint/2010/main" val="740766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52D6B-679D-CBD4-1100-0B3DF052A0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2F5944-821A-638A-A70C-480191C39920}"/>
              </a:ext>
            </a:extLst>
          </p:cNvPr>
          <p:cNvSpPr>
            <a:spLocks noGrp="1"/>
          </p:cNvSpPr>
          <p:nvPr>
            <p:ph type="title"/>
          </p:nvPr>
        </p:nvSpPr>
        <p:spPr/>
        <p:txBody>
          <a:bodyPr anchor="ctr">
            <a:noAutofit/>
          </a:bodyPr>
          <a:lstStyle/>
          <a:p>
            <a:r>
              <a:rPr lang="en-US" dirty="0"/>
              <a:t>Before &amp; After – Electrical</a:t>
            </a:r>
          </a:p>
        </p:txBody>
      </p:sp>
      <p:sp>
        <p:nvSpPr>
          <p:cNvPr id="3" name="Content Placeholder 2">
            <a:extLst>
              <a:ext uri="{FF2B5EF4-FFF2-40B4-BE49-F238E27FC236}">
                <a16:creationId xmlns:a16="http://schemas.microsoft.com/office/drawing/2014/main" id="{CC39D0A2-1CD5-DC87-9DD8-E7E82A913888}"/>
              </a:ext>
            </a:extLst>
          </p:cNvPr>
          <p:cNvSpPr>
            <a:spLocks noGrp="1"/>
          </p:cNvSpPr>
          <p:nvPr>
            <p:ph idx="1"/>
          </p:nvPr>
        </p:nvSpPr>
        <p:spPr/>
        <p:txBody>
          <a:bodyPr/>
          <a:lstStyle/>
          <a:p>
            <a:endParaRPr lang="en-US" dirty="0"/>
          </a:p>
        </p:txBody>
      </p:sp>
      <p:sp>
        <p:nvSpPr>
          <p:cNvPr id="11" name="Slide Number Placeholder 6">
            <a:extLst>
              <a:ext uri="{FF2B5EF4-FFF2-40B4-BE49-F238E27FC236}">
                <a16:creationId xmlns:a16="http://schemas.microsoft.com/office/drawing/2014/main" id="{EDF23BC3-92A1-33D8-86F2-995F5BA4B6B9}"/>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17</a:t>
            </a:fld>
            <a:endParaRPr lang="en-US" sz="2400">
              <a:solidFill>
                <a:prstClr val="white">
                  <a:tint val="75000"/>
                </a:prstClr>
              </a:solidFill>
              <a:latin typeface="Calibri"/>
            </a:endParaRPr>
          </a:p>
        </p:txBody>
      </p:sp>
      <p:pic>
        <p:nvPicPr>
          <p:cNvPr id="7" name="Picture 6">
            <a:extLst>
              <a:ext uri="{FF2B5EF4-FFF2-40B4-BE49-F238E27FC236}">
                <a16:creationId xmlns:a16="http://schemas.microsoft.com/office/drawing/2014/main" id="{8FCE940C-0041-F0CD-65C4-D13F82C397DE}"/>
              </a:ext>
            </a:extLst>
          </p:cNvPr>
          <p:cNvPicPr>
            <a:picLocks noChangeAspect="1"/>
          </p:cNvPicPr>
          <p:nvPr/>
        </p:nvPicPr>
        <p:blipFill>
          <a:blip r:embed="rId3">
            <a:extLst>
              <a:ext uri="{28A0092B-C50C-407E-A947-70E740481C1C}">
                <a14:useLocalDpi xmlns:a14="http://schemas.microsoft.com/office/drawing/2010/main" val="0"/>
              </a:ext>
            </a:extLst>
          </a:blip>
          <a:srcRect l="5131" r="22995"/>
          <a:stretch>
            <a:fillRect/>
          </a:stretch>
        </p:blipFill>
        <p:spPr>
          <a:xfrm>
            <a:off x="747864" y="1595329"/>
            <a:ext cx="3141636" cy="4183850"/>
          </a:xfrm>
          <a:prstGeom prst="rect">
            <a:avLst/>
          </a:prstGeom>
        </p:spPr>
      </p:pic>
      <p:pic>
        <p:nvPicPr>
          <p:cNvPr id="9" name="Picture 8">
            <a:extLst>
              <a:ext uri="{FF2B5EF4-FFF2-40B4-BE49-F238E27FC236}">
                <a16:creationId xmlns:a16="http://schemas.microsoft.com/office/drawing/2014/main" id="{DD4C275D-02B7-9B35-3FC0-EE8FDB3113F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302500" y="1585333"/>
            <a:ext cx="3141636" cy="4188848"/>
          </a:xfrm>
          <a:prstGeom prst="rect">
            <a:avLst/>
          </a:prstGeom>
        </p:spPr>
      </p:pic>
      <p:pic>
        <p:nvPicPr>
          <p:cNvPr id="12" name="Picture 11">
            <a:extLst>
              <a:ext uri="{FF2B5EF4-FFF2-40B4-BE49-F238E27FC236}">
                <a16:creationId xmlns:a16="http://schemas.microsoft.com/office/drawing/2014/main" id="{06A1FA7E-65EF-2826-69F1-0F38E95EE6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5182" y="1585333"/>
            <a:ext cx="3141636" cy="4188848"/>
          </a:xfrm>
          <a:prstGeom prst="rect">
            <a:avLst/>
          </a:prstGeom>
        </p:spPr>
      </p:pic>
    </p:spTree>
    <p:extLst>
      <p:ext uri="{BB962C8B-B14F-4D97-AF65-F5344CB8AC3E}">
        <p14:creationId xmlns:p14="http://schemas.microsoft.com/office/powerpoint/2010/main" val="1340115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4CFB8-3978-B153-59AF-DAF087B858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2C054A-3446-776B-8EE9-7A6E816E5278}"/>
              </a:ext>
            </a:extLst>
          </p:cNvPr>
          <p:cNvSpPr>
            <a:spLocks noGrp="1"/>
          </p:cNvSpPr>
          <p:nvPr>
            <p:ph type="title"/>
          </p:nvPr>
        </p:nvSpPr>
        <p:spPr>
          <a:xfrm>
            <a:off x="609600" y="274637"/>
            <a:ext cx="10972800" cy="840027"/>
          </a:xfrm>
        </p:spPr>
        <p:txBody>
          <a:bodyPr anchor="ctr">
            <a:noAutofit/>
          </a:bodyPr>
          <a:lstStyle/>
          <a:p>
            <a:r>
              <a:rPr lang="en-US" dirty="0"/>
              <a:t>Project Outcomes – Other Benefits</a:t>
            </a:r>
          </a:p>
        </p:txBody>
      </p:sp>
      <p:sp>
        <p:nvSpPr>
          <p:cNvPr id="3" name="Content Placeholder 2">
            <a:extLst>
              <a:ext uri="{FF2B5EF4-FFF2-40B4-BE49-F238E27FC236}">
                <a16:creationId xmlns:a16="http://schemas.microsoft.com/office/drawing/2014/main" id="{F5720B94-1092-8DD5-0E0F-B3FFCF9F7BA5}"/>
              </a:ext>
            </a:extLst>
          </p:cNvPr>
          <p:cNvSpPr>
            <a:spLocks noGrp="1"/>
          </p:cNvSpPr>
          <p:nvPr>
            <p:ph idx="1"/>
          </p:nvPr>
        </p:nvSpPr>
        <p:spPr>
          <a:xfrm>
            <a:off x="157424" y="1302588"/>
            <a:ext cx="10972800" cy="4823575"/>
          </a:xfrm>
        </p:spPr>
        <p:txBody>
          <a:bodyPr>
            <a:normAutofit/>
          </a:bodyPr>
          <a:lstStyle/>
          <a:p>
            <a:pPr lvl="1">
              <a:buFont typeface="Arial" panose="020B0604020202020204" pitchFamily="34" charset="0"/>
              <a:buChar char="•"/>
            </a:pPr>
            <a:r>
              <a:rPr lang="en-US" sz="2600" dirty="0"/>
              <a:t>O+M Savings of $15,500 annually</a:t>
            </a:r>
          </a:p>
          <a:p>
            <a:pPr lvl="1">
              <a:buFont typeface="Arial" panose="020B0604020202020204" pitchFamily="34" charset="0"/>
              <a:buChar char="•"/>
            </a:pPr>
            <a:r>
              <a:rPr lang="en-US" sz="2600" dirty="0"/>
              <a:t>Addition of Mechanical Cooling</a:t>
            </a:r>
          </a:p>
          <a:p>
            <a:pPr lvl="1">
              <a:buFont typeface="Arial" panose="020B0604020202020204" pitchFamily="34" charset="0"/>
              <a:buChar char="•"/>
            </a:pPr>
            <a:r>
              <a:rPr lang="en-US" sz="2600" dirty="0"/>
              <a:t>89 % reduced CO2</a:t>
            </a:r>
          </a:p>
          <a:p>
            <a:pPr lvl="1">
              <a:buFont typeface="Arial" panose="020B0604020202020204" pitchFamily="34" charset="0"/>
              <a:buChar char="•"/>
            </a:pPr>
            <a:r>
              <a:rPr lang="en-US" sz="2600" dirty="0"/>
              <a:t>Automated Demand Response Ready</a:t>
            </a:r>
          </a:p>
          <a:p>
            <a:pPr lvl="1">
              <a:buFont typeface="Arial" panose="020B0604020202020204" pitchFamily="34" charset="0"/>
              <a:buChar char="•"/>
            </a:pPr>
            <a:r>
              <a:rPr lang="en-US" sz="2600" dirty="0"/>
              <a:t>Targeting LEED recertification</a:t>
            </a:r>
          </a:p>
          <a:p>
            <a:pPr lvl="1">
              <a:buFont typeface="Arial" panose="020B0604020202020204" pitchFamily="34" charset="0"/>
              <a:buChar char="•"/>
            </a:pPr>
            <a:r>
              <a:rPr lang="en-US" sz="2600" dirty="0"/>
              <a:t>Zero Net Carbon opportunity</a:t>
            </a:r>
          </a:p>
          <a:p>
            <a:pPr lvl="1">
              <a:buFont typeface="Arial" panose="020B0604020202020204" pitchFamily="34" charset="0"/>
              <a:buChar char="•"/>
            </a:pPr>
            <a:r>
              <a:rPr lang="en-US" sz="2600" dirty="0"/>
              <a:t>Increased Occupant Comfort</a:t>
            </a:r>
          </a:p>
          <a:p>
            <a:pPr lvl="1">
              <a:buFont typeface="Arial" panose="020B0604020202020204" pitchFamily="34" charset="0"/>
              <a:buChar char="•"/>
            </a:pPr>
            <a:r>
              <a:rPr lang="en-US" sz="2600" dirty="0"/>
              <a:t>MBCX</a:t>
            </a:r>
          </a:p>
        </p:txBody>
      </p:sp>
      <p:pic>
        <p:nvPicPr>
          <p:cNvPr id="6" name="Picture 5" descr="Light bulb on green grass">
            <a:extLst>
              <a:ext uri="{FF2B5EF4-FFF2-40B4-BE49-F238E27FC236}">
                <a16:creationId xmlns:a16="http://schemas.microsoft.com/office/drawing/2014/main" id="{99F6BFB7-6976-DFA6-FFDB-6F06855F580F}"/>
              </a:ext>
            </a:extLst>
          </p:cNvPr>
          <p:cNvPicPr>
            <a:picLocks noChangeAspect="1"/>
          </p:cNvPicPr>
          <p:nvPr/>
        </p:nvPicPr>
        <p:blipFill>
          <a:blip r:embed="rId3">
            <a:extLst>
              <a:ext uri="{28A0092B-C50C-407E-A947-70E740481C1C}">
                <a14:useLocalDpi xmlns:a14="http://schemas.microsoft.com/office/drawing/2010/main" val="0"/>
              </a:ext>
            </a:extLst>
          </a:blip>
          <a:srcRect l="16277" r="4306" b="-1"/>
          <a:stretch>
            <a:fillRect/>
          </a:stretch>
        </p:blipFill>
        <p:spPr>
          <a:xfrm>
            <a:off x="6197600" y="1215021"/>
            <a:ext cx="5384800" cy="4525963"/>
          </a:xfrm>
          <a:prstGeom prst="rect">
            <a:avLst/>
          </a:prstGeom>
          <a:noFill/>
        </p:spPr>
      </p:pic>
      <p:sp>
        <p:nvSpPr>
          <p:cNvPr id="7" name="TextBox 6">
            <a:extLst>
              <a:ext uri="{FF2B5EF4-FFF2-40B4-BE49-F238E27FC236}">
                <a16:creationId xmlns:a16="http://schemas.microsoft.com/office/drawing/2014/main" id="{369702FD-AE14-8161-8336-5D3FA594FB79}"/>
              </a:ext>
            </a:extLst>
          </p:cNvPr>
          <p:cNvSpPr txBox="1"/>
          <p:nvPr/>
        </p:nvSpPr>
        <p:spPr>
          <a:xfrm>
            <a:off x="740979" y="6314088"/>
            <a:ext cx="3969244" cy="461665"/>
          </a:xfrm>
          <a:prstGeom prst="rect">
            <a:avLst/>
          </a:prstGeom>
          <a:noFill/>
        </p:spPr>
        <p:txBody>
          <a:bodyPr wrap="square" rtlCol="0">
            <a:spAutoFit/>
          </a:bodyPr>
          <a:lstStyle/>
          <a:p>
            <a:r>
              <a:rPr lang="en-US" sz="2400"/>
              <a:t>Office of Sustainability</a:t>
            </a:r>
          </a:p>
        </p:txBody>
      </p:sp>
      <p:pic>
        <p:nvPicPr>
          <p:cNvPr id="8" name="Picture 7">
            <a:extLst>
              <a:ext uri="{FF2B5EF4-FFF2-40B4-BE49-F238E27FC236}">
                <a16:creationId xmlns:a16="http://schemas.microsoft.com/office/drawing/2014/main" id="{9BE7728B-255B-E0D0-95A6-01B33EA04C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9" name="Slide Number Placeholder 6">
            <a:extLst>
              <a:ext uri="{FF2B5EF4-FFF2-40B4-BE49-F238E27FC236}">
                <a16:creationId xmlns:a16="http://schemas.microsoft.com/office/drawing/2014/main" id="{1CA4BF00-9C29-083A-D335-9B531C4B8FA6}"/>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18</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906987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C1717-0FD6-2782-7BA9-DA03D13746BC}"/>
              </a:ext>
            </a:extLst>
          </p:cNvPr>
          <p:cNvSpPr>
            <a:spLocks noGrp="1"/>
          </p:cNvSpPr>
          <p:nvPr>
            <p:ph type="title"/>
          </p:nvPr>
        </p:nvSpPr>
        <p:spPr>
          <a:xfrm>
            <a:off x="609600" y="274638"/>
            <a:ext cx="10972800" cy="848824"/>
          </a:xfrm>
        </p:spPr>
        <p:txBody>
          <a:bodyPr anchor="ctr">
            <a:noAutofit/>
          </a:bodyPr>
          <a:lstStyle/>
          <a:p>
            <a:r>
              <a:rPr lang="en-US" dirty="0"/>
              <a:t>Incentives</a:t>
            </a:r>
          </a:p>
        </p:txBody>
      </p:sp>
      <p:graphicFrame>
        <p:nvGraphicFramePr>
          <p:cNvPr id="6" name="Content Placeholder 2">
            <a:extLst>
              <a:ext uri="{FF2B5EF4-FFF2-40B4-BE49-F238E27FC236}">
                <a16:creationId xmlns:a16="http://schemas.microsoft.com/office/drawing/2014/main" id="{96AF831D-4A9E-7CAB-4435-F9F8C6E75949}"/>
              </a:ext>
            </a:extLst>
          </p:cNvPr>
          <p:cNvGraphicFramePr>
            <a:graphicFrameLocks noGrp="1"/>
          </p:cNvGraphicFramePr>
          <p:nvPr>
            <p:ph idx="1"/>
            <p:extLst>
              <p:ext uri="{D42A27DB-BD31-4B8C-83A1-F6EECF244321}">
                <p14:modId xmlns:p14="http://schemas.microsoft.com/office/powerpoint/2010/main" val="3158697433"/>
              </p:ext>
            </p:extLst>
          </p:nvPr>
        </p:nvGraphicFramePr>
        <p:xfrm>
          <a:off x="609600" y="1303338"/>
          <a:ext cx="10972800" cy="4822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474DCA12-9207-7256-8354-6093B853B43B}"/>
              </a:ext>
            </a:extLst>
          </p:cNvPr>
          <p:cNvSpPr txBox="1"/>
          <p:nvPr/>
        </p:nvSpPr>
        <p:spPr>
          <a:xfrm>
            <a:off x="740979" y="6314088"/>
            <a:ext cx="3947979" cy="461665"/>
          </a:xfrm>
          <a:prstGeom prst="rect">
            <a:avLst/>
          </a:prstGeom>
          <a:noFill/>
        </p:spPr>
        <p:txBody>
          <a:bodyPr wrap="square" rtlCol="0">
            <a:spAutoFit/>
          </a:bodyPr>
          <a:lstStyle/>
          <a:p>
            <a:r>
              <a:rPr lang="en-US" sz="2400"/>
              <a:t>Office of Sustainability</a:t>
            </a:r>
          </a:p>
        </p:txBody>
      </p:sp>
      <p:pic>
        <p:nvPicPr>
          <p:cNvPr id="7" name="Picture 6">
            <a:extLst>
              <a:ext uri="{FF2B5EF4-FFF2-40B4-BE49-F238E27FC236}">
                <a16:creationId xmlns:a16="http://schemas.microsoft.com/office/drawing/2014/main" id="{4810052E-CD90-4A45-826C-A651476584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8" name="Slide Number Placeholder 6">
            <a:extLst>
              <a:ext uri="{FF2B5EF4-FFF2-40B4-BE49-F238E27FC236}">
                <a16:creationId xmlns:a16="http://schemas.microsoft.com/office/drawing/2014/main" id="{DB2D6213-1D3F-3438-A2A7-88C869A9A660}"/>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19</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989497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1B545FAC-1BAA-868B-BDAA-1E13B72B538D}"/>
              </a:ext>
            </a:extLst>
          </p:cNvPr>
          <p:cNvPicPr>
            <a:picLocks noChangeAspect="1" noChangeArrowheads="1"/>
          </p:cNvPicPr>
          <p:nvPr/>
        </p:nvPicPr>
        <p:blipFill rotWithShape="1">
          <a:blip r:embed="rId4">
            <a:alphaModFix amt="50000"/>
            <a:extLst>
              <a:ext uri="{28A0092B-C50C-407E-A947-70E740481C1C}">
                <a14:useLocalDpi xmlns:a14="http://schemas.microsoft.com/office/drawing/2010/main" val="0"/>
              </a:ext>
            </a:extLst>
          </a:blip>
          <a:srcRect r="10164"/>
          <a:stretch>
            <a:fillRect/>
          </a:stretch>
        </p:blipFill>
        <p:spPr bwMode="auto">
          <a:xfrm>
            <a:off x="5511614" y="1292402"/>
            <a:ext cx="6548678" cy="453559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6C74179E-9E44-4BA9-BCF0-C35268951DD1}"/>
              </a:ext>
            </a:extLst>
          </p:cNvPr>
          <p:cNvSpPr>
            <a:spLocks noGrp="1"/>
          </p:cNvSpPr>
          <p:nvPr>
            <p:ph type="title"/>
          </p:nvPr>
        </p:nvSpPr>
        <p:spPr/>
        <p:txBody>
          <a:bodyPr>
            <a:noAutofit/>
          </a:bodyPr>
          <a:lstStyle/>
          <a:p>
            <a:r>
              <a:rPr lang="en-US" dirty="0"/>
              <a:t>DGS ESP - Additional Caltrans Projects</a:t>
            </a:r>
            <a:endParaRPr lang="en-US" dirty="0">
              <a:ea typeface="Calibri"/>
              <a:cs typeface="Calibri"/>
            </a:endParaRPr>
          </a:p>
        </p:txBody>
      </p:sp>
      <p:sp>
        <p:nvSpPr>
          <p:cNvPr id="3" name="Content Placeholder 2">
            <a:extLst>
              <a:ext uri="{FF2B5EF4-FFF2-40B4-BE49-F238E27FC236}">
                <a16:creationId xmlns:a16="http://schemas.microsoft.com/office/drawing/2014/main" id="{F4113620-3E9D-4146-AF04-6A0F98F83089}"/>
              </a:ext>
            </a:extLst>
          </p:cNvPr>
          <p:cNvSpPr>
            <a:spLocks noGrp="1"/>
          </p:cNvSpPr>
          <p:nvPr>
            <p:ph idx="1"/>
          </p:nvPr>
        </p:nvSpPr>
        <p:spPr/>
        <p:txBody>
          <a:bodyPr vert="horz" lIns="91440" tIns="45720" rIns="91440" bIns="45720" rtlCol="0" anchor="t">
            <a:noAutofit/>
          </a:bodyPr>
          <a:lstStyle/>
          <a:p>
            <a:pPr marL="0" indent="0">
              <a:buNone/>
            </a:pPr>
            <a:r>
              <a:rPr lang="en-US" sz="2800" u="sng" dirty="0">
                <a:ea typeface="Calibri"/>
                <a:cs typeface="Calibri"/>
              </a:rPr>
              <a:t>Proposed Deep Retrofit &amp; Electrification:</a:t>
            </a:r>
          </a:p>
          <a:p>
            <a:pPr marL="574675" indent="-339725">
              <a:lnSpc>
                <a:spcPct val="120000"/>
              </a:lnSpc>
            </a:pPr>
            <a:r>
              <a:rPr lang="en-US" sz="2400" dirty="0">
                <a:ea typeface="Calibri"/>
                <a:cs typeface="Calibri"/>
              </a:rPr>
              <a:t>Domestic HW Upgrades – Heat pump water heater </a:t>
            </a:r>
          </a:p>
          <a:p>
            <a:pPr marL="574675" indent="-339725">
              <a:lnSpc>
                <a:spcPct val="120000"/>
              </a:lnSpc>
            </a:pPr>
            <a:r>
              <a:rPr lang="en-US" sz="2400" dirty="0">
                <a:ea typeface="Calibri"/>
                <a:cs typeface="Calibri"/>
              </a:rPr>
              <a:t>BMS upgrades, RCx &amp; Air Distribution</a:t>
            </a:r>
          </a:p>
          <a:p>
            <a:pPr marL="571500" indent="-336550">
              <a:lnSpc>
                <a:spcPct val="120000"/>
              </a:lnSpc>
              <a:spcBef>
                <a:spcPts val="1200"/>
              </a:spcBef>
            </a:pPr>
            <a:r>
              <a:rPr lang="en-US" sz="2400" dirty="0">
                <a:solidFill>
                  <a:schemeClr val="tx1">
                    <a:lumMod val="75000"/>
                    <a:lumOff val="25000"/>
                  </a:schemeClr>
                </a:solidFill>
                <a:ea typeface="Calibri"/>
                <a:cs typeface="Calibri"/>
              </a:rPr>
              <a:t>HVAC Upgrade- Electrify via heat pump technology and replace existing heating hot water coils in air-handling units with dual purpose (heating/cooling) coils. </a:t>
            </a:r>
          </a:p>
          <a:p>
            <a:pPr marL="571500" indent="-336550">
              <a:lnSpc>
                <a:spcPct val="120000"/>
              </a:lnSpc>
              <a:spcBef>
                <a:spcPts val="1200"/>
              </a:spcBef>
            </a:pPr>
            <a:r>
              <a:rPr lang="en-US" sz="2400" dirty="0">
                <a:solidFill>
                  <a:schemeClr val="tx1">
                    <a:lumMod val="75000"/>
                    <a:lumOff val="25000"/>
                  </a:schemeClr>
                </a:solidFill>
                <a:ea typeface="Calibri"/>
                <a:cs typeface="Calibri"/>
              </a:rPr>
              <a:t>Electrical System Upgrades</a:t>
            </a:r>
          </a:p>
          <a:p>
            <a:pPr marL="571500" indent="-336550">
              <a:lnSpc>
                <a:spcPct val="120000"/>
              </a:lnSpc>
              <a:spcBef>
                <a:spcPts val="1200"/>
              </a:spcBef>
            </a:pPr>
            <a:r>
              <a:rPr lang="en-US" sz="2400" dirty="0">
                <a:ea typeface="Calibri"/>
                <a:cs typeface="Calibri"/>
              </a:rPr>
              <a:t>Monitoring Based Commissioning (MBCx) and LEED</a:t>
            </a:r>
          </a:p>
          <a:p>
            <a:pPr marL="571500" indent="-336550">
              <a:lnSpc>
                <a:spcPct val="120000"/>
              </a:lnSpc>
              <a:spcBef>
                <a:spcPts val="1200"/>
              </a:spcBef>
            </a:pPr>
            <a:r>
              <a:rPr lang="en-US" sz="2400" dirty="0">
                <a:ea typeface="Calibri"/>
                <a:cs typeface="Calibri"/>
              </a:rPr>
              <a:t>Renewables</a:t>
            </a:r>
          </a:p>
          <a:p>
            <a:pPr marL="571500" indent="-336550">
              <a:lnSpc>
                <a:spcPct val="120000"/>
              </a:lnSpc>
              <a:spcBef>
                <a:spcPts val="1200"/>
              </a:spcBef>
            </a:pPr>
            <a:endParaRPr lang="en-US" sz="2400" dirty="0">
              <a:solidFill>
                <a:schemeClr val="tx1">
                  <a:lumMod val="75000"/>
                  <a:lumOff val="25000"/>
                </a:schemeClr>
              </a:solidFill>
              <a:ea typeface="Calibri"/>
              <a:cs typeface="Calibri"/>
            </a:endParaRPr>
          </a:p>
          <a:p>
            <a:endParaRPr lang="en-US" sz="2400" dirty="0"/>
          </a:p>
        </p:txBody>
      </p:sp>
      <p:pic>
        <p:nvPicPr>
          <p:cNvPr id="9" name="Picture 8">
            <a:extLst>
              <a:ext uri="{FF2B5EF4-FFF2-40B4-BE49-F238E27FC236}">
                <a16:creationId xmlns:a16="http://schemas.microsoft.com/office/drawing/2014/main" id="{5B39BE45-385B-29D3-26F6-E4EBC60B15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10" name="TextBox 9">
            <a:extLst>
              <a:ext uri="{FF2B5EF4-FFF2-40B4-BE49-F238E27FC236}">
                <a16:creationId xmlns:a16="http://schemas.microsoft.com/office/drawing/2014/main" id="{D9096190-5D54-4444-1799-B159EBC82851}"/>
              </a:ext>
            </a:extLst>
          </p:cNvPr>
          <p:cNvSpPr txBox="1"/>
          <p:nvPr/>
        </p:nvSpPr>
        <p:spPr>
          <a:xfrm>
            <a:off x="740979" y="6314088"/>
            <a:ext cx="3492698" cy="461665"/>
          </a:xfrm>
          <a:prstGeom prst="rect">
            <a:avLst/>
          </a:prstGeom>
          <a:noFill/>
        </p:spPr>
        <p:txBody>
          <a:bodyPr wrap="square" rtlCol="0">
            <a:spAutoFit/>
          </a:bodyPr>
          <a:lstStyle/>
          <a:p>
            <a:r>
              <a:rPr lang="en-US" sz="2400"/>
              <a:t>Office of Sustainability</a:t>
            </a:r>
          </a:p>
        </p:txBody>
      </p:sp>
    </p:spTree>
    <p:extLst>
      <p:ext uri="{BB962C8B-B14F-4D97-AF65-F5344CB8AC3E}">
        <p14:creationId xmlns:p14="http://schemas.microsoft.com/office/powerpoint/2010/main" val="1039756280"/>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AF999-5122-796E-021B-8994E2F6C6F4}"/>
              </a:ext>
            </a:extLst>
          </p:cNvPr>
          <p:cNvSpPr>
            <a:spLocks noGrp="1"/>
          </p:cNvSpPr>
          <p:nvPr>
            <p:ph type="title"/>
          </p:nvPr>
        </p:nvSpPr>
        <p:spPr/>
        <p:txBody>
          <a:bodyPr>
            <a:normAutofit fontScale="90000"/>
          </a:bodyPr>
          <a:lstStyle/>
          <a:p>
            <a:r>
              <a:rPr lang="en-US"/>
              <a:t>Other ESPC Projects</a:t>
            </a:r>
          </a:p>
        </p:txBody>
      </p:sp>
      <p:sp>
        <p:nvSpPr>
          <p:cNvPr id="3" name="Content Placeholder 2">
            <a:extLst>
              <a:ext uri="{FF2B5EF4-FFF2-40B4-BE49-F238E27FC236}">
                <a16:creationId xmlns:a16="http://schemas.microsoft.com/office/drawing/2014/main" id="{DAD44F92-7916-C869-E846-6BE5AFD0950F}"/>
              </a:ext>
            </a:extLst>
          </p:cNvPr>
          <p:cNvSpPr>
            <a:spLocks noGrp="1"/>
          </p:cNvSpPr>
          <p:nvPr>
            <p:ph idx="1"/>
          </p:nvPr>
        </p:nvSpPr>
        <p:spPr>
          <a:xfrm>
            <a:off x="6096000" y="1506550"/>
            <a:ext cx="6057014" cy="4525963"/>
          </a:xfrm>
        </p:spPr>
        <p:txBody>
          <a:bodyPr/>
          <a:lstStyle/>
          <a:p>
            <a:r>
              <a:rPr lang="en-US" dirty="0"/>
              <a:t>Caltrans Districts 4, 7, 8, 11 </a:t>
            </a:r>
          </a:p>
          <a:p>
            <a:r>
              <a:rPr lang="en-US" dirty="0"/>
              <a:t>Franchise Tax Board</a:t>
            </a:r>
          </a:p>
          <a:p>
            <a:r>
              <a:rPr lang="en-US" dirty="0"/>
              <a:t>Department of Justice (8 Labs)</a:t>
            </a:r>
          </a:p>
          <a:p>
            <a:r>
              <a:rPr lang="en-US" dirty="0"/>
              <a:t>CalFire (5 sites)</a:t>
            </a:r>
          </a:p>
          <a:p>
            <a:r>
              <a:rPr lang="en-US" dirty="0"/>
              <a:t>Secretary of State Building</a:t>
            </a:r>
          </a:p>
          <a:p>
            <a:r>
              <a:rPr lang="en-US" dirty="0"/>
              <a:t>Department of Water Resources</a:t>
            </a:r>
          </a:p>
          <a:p>
            <a:endParaRPr lang="en-US" dirty="0"/>
          </a:p>
          <a:p>
            <a:endParaRPr lang="en-US" dirty="0"/>
          </a:p>
        </p:txBody>
      </p:sp>
      <p:sp>
        <p:nvSpPr>
          <p:cNvPr id="7" name="TextBox 6">
            <a:extLst>
              <a:ext uri="{FF2B5EF4-FFF2-40B4-BE49-F238E27FC236}">
                <a16:creationId xmlns:a16="http://schemas.microsoft.com/office/drawing/2014/main" id="{BE743680-B739-C408-BBC5-CBA5F175CF4E}"/>
              </a:ext>
            </a:extLst>
          </p:cNvPr>
          <p:cNvSpPr txBox="1"/>
          <p:nvPr/>
        </p:nvSpPr>
        <p:spPr>
          <a:xfrm>
            <a:off x="740979" y="6314088"/>
            <a:ext cx="3150537" cy="461665"/>
          </a:xfrm>
          <a:prstGeom prst="rect">
            <a:avLst/>
          </a:prstGeom>
          <a:noFill/>
        </p:spPr>
        <p:txBody>
          <a:bodyPr wrap="square" rtlCol="0">
            <a:spAutoFit/>
          </a:bodyPr>
          <a:lstStyle/>
          <a:p>
            <a:r>
              <a:rPr lang="en-US" sz="2400"/>
              <a:t>Office of Sustainability</a:t>
            </a:r>
          </a:p>
        </p:txBody>
      </p:sp>
      <p:pic>
        <p:nvPicPr>
          <p:cNvPr id="8" name="Picture 7">
            <a:extLst>
              <a:ext uri="{FF2B5EF4-FFF2-40B4-BE49-F238E27FC236}">
                <a16:creationId xmlns:a16="http://schemas.microsoft.com/office/drawing/2014/main" id="{4AAF42DA-C6D1-BC2C-7A0E-FFAF2D78BF1A}"/>
              </a:ext>
              <a:ext uri="{C183D7F6-B498-43B3-948B-1728B52AA6E4}">
                <adec:decorative xmlns:adec="http://schemas.microsoft.com/office/drawing/2017/decorative" val="1"/>
              </a:ext>
            </a:extLst>
          </p:cNvPr>
          <p:cNvPicPr>
            <a:picLocks noChangeAspect="1"/>
          </p:cNvPicPr>
          <p:nvPr/>
        </p:nvPicPr>
        <p:blipFill>
          <a:blip r:embed="rId3">
            <a:alphaModFix amt="50000"/>
          </a:blip>
          <a:stretch>
            <a:fillRect/>
          </a:stretch>
        </p:blipFill>
        <p:spPr>
          <a:xfrm>
            <a:off x="333375" y="1417638"/>
            <a:ext cx="5762625" cy="4314825"/>
          </a:xfrm>
          <a:prstGeom prst="rect">
            <a:avLst/>
          </a:prstGeom>
        </p:spPr>
      </p:pic>
      <p:pic>
        <p:nvPicPr>
          <p:cNvPr id="9" name="Picture 8">
            <a:extLst>
              <a:ext uri="{FF2B5EF4-FFF2-40B4-BE49-F238E27FC236}">
                <a16:creationId xmlns:a16="http://schemas.microsoft.com/office/drawing/2014/main" id="{1D9937F4-7643-5C32-A9EC-D966915525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10" name="Slide Number Placeholder 6">
            <a:extLst>
              <a:ext uri="{FF2B5EF4-FFF2-40B4-BE49-F238E27FC236}">
                <a16:creationId xmlns:a16="http://schemas.microsoft.com/office/drawing/2014/main" id="{85653677-A114-9198-437F-34A70D484DF7}"/>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21</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444968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CFCBA-FCFB-5354-105E-EE93AFBA5BFF}"/>
            </a:ext>
          </a:extLst>
        </p:cNvPr>
        <p:cNvGrpSpPr/>
        <p:nvPr/>
      </p:nvGrpSpPr>
      <p:grpSpPr>
        <a:xfrm>
          <a:off x="0" y="0"/>
          <a:ext cx="0" cy="0"/>
          <a:chOff x="0" y="0"/>
          <a:chExt cx="0" cy="0"/>
        </a:xfrm>
      </p:grpSpPr>
      <p:pic>
        <p:nvPicPr>
          <p:cNvPr id="8" name="Picture 2">
            <a:extLst>
              <a:ext uri="{FF2B5EF4-FFF2-40B4-BE49-F238E27FC236}">
                <a16:creationId xmlns:a16="http://schemas.microsoft.com/office/drawing/2014/main" id="{0E243672-DCC4-8A31-CD29-F58198F76CF7}"/>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p:blipFill>
        <p:spPr bwMode="auto">
          <a:xfrm>
            <a:off x="5110404" y="1384971"/>
            <a:ext cx="6862802" cy="455137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43D7093B-7AD4-59FD-61B0-C94EF2AC10ED}"/>
              </a:ext>
            </a:extLst>
          </p:cNvPr>
          <p:cNvSpPr>
            <a:spLocks noGrp="1"/>
          </p:cNvSpPr>
          <p:nvPr>
            <p:ph type="title"/>
          </p:nvPr>
        </p:nvSpPr>
        <p:spPr/>
        <p:txBody>
          <a:bodyPr>
            <a:noAutofit/>
          </a:bodyPr>
          <a:lstStyle/>
          <a:p>
            <a:r>
              <a:rPr lang="en-US" dirty="0"/>
              <a:t>Other DGS projects (FTB)</a:t>
            </a:r>
            <a:endParaRPr lang="en-US" dirty="0">
              <a:ea typeface="Calibri"/>
              <a:cs typeface="Calibri"/>
            </a:endParaRPr>
          </a:p>
        </p:txBody>
      </p:sp>
      <p:sp>
        <p:nvSpPr>
          <p:cNvPr id="3" name="Content Placeholder 2">
            <a:extLst>
              <a:ext uri="{FF2B5EF4-FFF2-40B4-BE49-F238E27FC236}">
                <a16:creationId xmlns:a16="http://schemas.microsoft.com/office/drawing/2014/main" id="{5C57A6EF-8E28-2CFB-A17D-A1CDECEA1CA3}"/>
              </a:ext>
            </a:extLst>
          </p:cNvPr>
          <p:cNvSpPr>
            <a:spLocks noGrp="1"/>
          </p:cNvSpPr>
          <p:nvPr>
            <p:ph idx="1"/>
          </p:nvPr>
        </p:nvSpPr>
        <p:spPr/>
        <p:txBody>
          <a:bodyPr vert="horz" lIns="91440" tIns="45720" rIns="91440" bIns="45720" rtlCol="0" anchor="t">
            <a:noAutofit/>
          </a:bodyPr>
          <a:lstStyle/>
          <a:p>
            <a:r>
              <a:rPr lang="en-US" dirty="0"/>
              <a:t>Large Scale</a:t>
            </a:r>
          </a:p>
          <a:p>
            <a:pPr lvl="1">
              <a:buFont typeface="Arial" panose="020B0604020202020204" pitchFamily="34" charset="0"/>
              <a:buChar char="•"/>
            </a:pPr>
            <a:r>
              <a:rPr lang="en-US" dirty="0"/>
              <a:t>1.9 mil </a:t>
            </a:r>
            <a:r>
              <a:rPr lang="en-US" dirty="0" err="1"/>
              <a:t>sqft</a:t>
            </a:r>
            <a:endParaRPr lang="en-US" dirty="0"/>
          </a:p>
          <a:p>
            <a:pPr lvl="1">
              <a:buFont typeface="Arial" panose="020B0604020202020204" pitchFamily="34" charset="0"/>
              <a:buChar char="•"/>
            </a:pPr>
            <a:r>
              <a:rPr lang="en-US" dirty="0"/>
              <a:t>Mission critical </a:t>
            </a:r>
          </a:p>
          <a:p>
            <a:pPr lvl="1">
              <a:buFont typeface="Arial" panose="020B0604020202020204" pitchFamily="34" charset="0"/>
              <a:buChar char="•"/>
            </a:pPr>
            <a:r>
              <a:rPr lang="en-US" dirty="0"/>
              <a:t>$25 million (Loan funded)</a:t>
            </a:r>
          </a:p>
          <a:p>
            <a:r>
              <a:rPr lang="en-US" dirty="0"/>
              <a:t>Comprehensive </a:t>
            </a:r>
          </a:p>
          <a:p>
            <a:pPr lvl="1">
              <a:buFont typeface="Arial" panose="020B0604020202020204" pitchFamily="34" charset="0"/>
              <a:buChar char="•"/>
            </a:pPr>
            <a:r>
              <a:rPr lang="en-US" dirty="0"/>
              <a:t>Demand reduction  &gt; 1 MW! </a:t>
            </a:r>
          </a:p>
          <a:p>
            <a:pPr lvl="1">
              <a:buFont typeface="Arial" panose="020B0604020202020204" pitchFamily="34" charset="0"/>
              <a:buChar char="•"/>
            </a:pPr>
            <a:r>
              <a:rPr lang="en-US" dirty="0"/>
              <a:t>Energy reduction &gt; 10 million kWh </a:t>
            </a:r>
          </a:p>
          <a:p>
            <a:pPr lvl="1">
              <a:buFont typeface="Arial" panose="020B0604020202020204" pitchFamily="34" charset="0"/>
              <a:buChar char="•"/>
            </a:pPr>
            <a:r>
              <a:rPr lang="en-US" dirty="0"/>
              <a:t>Code compliance</a:t>
            </a:r>
          </a:p>
          <a:p>
            <a:pPr lvl="1">
              <a:buFont typeface="Arial" panose="020B0604020202020204" pitchFamily="34" charset="0"/>
              <a:buChar char="•"/>
            </a:pPr>
            <a:r>
              <a:rPr lang="en-US" dirty="0"/>
              <a:t>Deferred Maintenance items</a:t>
            </a:r>
            <a:endParaRPr lang="en-US" sz="2400" dirty="0">
              <a:solidFill>
                <a:schemeClr val="tx1">
                  <a:lumMod val="75000"/>
                  <a:lumOff val="25000"/>
                </a:schemeClr>
              </a:solidFill>
              <a:ea typeface="Calibri"/>
              <a:cs typeface="Calibri"/>
            </a:endParaRPr>
          </a:p>
          <a:p>
            <a:endParaRPr lang="en-US" sz="2400" dirty="0"/>
          </a:p>
        </p:txBody>
      </p:sp>
      <p:pic>
        <p:nvPicPr>
          <p:cNvPr id="9" name="Picture 8">
            <a:extLst>
              <a:ext uri="{FF2B5EF4-FFF2-40B4-BE49-F238E27FC236}">
                <a16:creationId xmlns:a16="http://schemas.microsoft.com/office/drawing/2014/main" id="{FD213945-7FFE-F777-8E86-A6EC31240D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10" name="TextBox 9">
            <a:extLst>
              <a:ext uri="{FF2B5EF4-FFF2-40B4-BE49-F238E27FC236}">
                <a16:creationId xmlns:a16="http://schemas.microsoft.com/office/drawing/2014/main" id="{2822E50B-3060-8B5E-C1F5-93183BEAA2A1}"/>
              </a:ext>
            </a:extLst>
          </p:cNvPr>
          <p:cNvSpPr txBox="1"/>
          <p:nvPr/>
        </p:nvSpPr>
        <p:spPr>
          <a:xfrm>
            <a:off x="740979" y="6314088"/>
            <a:ext cx="3492698" cy="461665"/>
          </a:xfrm>
          <a:prstGeom prst="rect">
            <a:avLst/>
          </a:prstGeom>
          <a:noFill/>
        </p:spPr>
        <p:txBody>
          <a:bodyPr wrap="square" rtlCol="0">
            <a:spAutoFit/>
          </a:bodyPr>
          <a:lstStyle/>
          <a:p>
            <a:r>
              <a:rPr lang="en-US" sz="2400"/>
              <a:t>Office of Sustainability</a:t>
            </a:r>
          </a:p>
        </p:txBody>
      </p:sp>
      <p:sp>
        <p:nvSpPr>
          <p:cNvPr id="5" name="Slide Number Placeholder 6">
            <a:extLst>
              <a:ext uri="{FF2B5EF4-FFF2-40B4-BE49-F238E27FC236}">
                <a16:creationId xmlns:a16="http://schemas.microsoft.com/office/drawing/2014/main" id="{0568E977-2DE4-7FF3-A2C0-D3704BACD507}"/>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22</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1040295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CA221-F4AF-4917-88FA-32C52B75598E}"/>
              </a:ext>
            </a:extLst>
          </p:cNvPr>
          <p:cNvSpPr>
            <a:spLocks noGrp="1"/>
          </p:cNvSpPr>
          <p:nvPr>
            <p:ph type="title"/>
          </p:nvPr>
        </p:nvSpPr>
        <p:spPr/>
        <p:txBody>
          <a:bodyPr>
            <a:normAutofit fontScale="90000"/>
          </a:bodyPr>
          <a:lstStyle/>
          <a:p>
            <a:r>
              <a:rPr lang="en-US"/>
              <a:t>Keys To Success</a:t>
            </a:r>
          </a:p>
        </p:txBody>
      </p:sp>
      <p:sp>
        <p:nvSpPr>
          <p:cNvPr id="3" name="Content Placeholder 2">
            <a:extLst>
              <a:ext uri="{FF2B5EF4-FFF2-40B4-BE49-F238E27FC236}">
                <a16:creationId xmlns:a16="http://schemas.microsoft.com/office/drawing/2014/main" id="{1DBDA1BD-99E6-0153-FBE6-C418174BE778}"/>
              </a:ext>
            </a:extLst>
          </p:cNvPr>
          <p:cNvSpPr>
            <a:spLocks noGrp="1"/>
          </p:cNvSpPr>
          <p:nvPr>
            <p:ph idx="1"/>
          </p:nvPr>
        </p:nvSpPr>
        <p:spPr>
          <a:xfrm>
            <a:off x="247859" y="1228784"/>
            <a:ext cx="10972800" cy="4823575"/>
          </a:xfrm>
        </p:spPr>
        <p:txBody>
          <a:bodyPr>
            <a:normAutofit lnSpcReduction="10000"/>
          </a:bodyPr>
          <a:lstStyle/>
          <a:p>
            <a:pPr lvl="1">
              <a:buFont typeface="Arial" panose="020B0604020202020204" pitchFamily="34" charset="0"/>
              <a:buChar char="•"/>
            </a:pPr>
            <a:r>
              <a:rPr lang="en-US" sz="3000" dirty="0"/>
              <a:t>Marketing program for seasonal energy savings education</a:t>
            </a:r>
          </a:p>
          <a:p>
            <a:pPr lvl="1">
              <a:buFont typeface="Arial" panose="020B0604020202020204" pitchFamily="34" charset="0"/>
              <a:buChar char="•"/>
            </a:pPr>
            <a:r>
              <a:rPr lang="en-US" sz="3000" dirty="0"/>
              <a:t>Planning shutdowns early</a:t>
            </a:r>
          </a:p>
          <a:p>
            <a:pPr lvl="1">
              <a:buFont typeface="Arial" panose="020B0604020202020204" pitchFamily="34" charset="0"/>
              <a:buChar char="•"/>
            </a:pPr>
            <a:r>
              <a:rPr lang="en-US" sz="3000" dirty="0"/>
              <a:t>Engage all stakeholders -show them the value of ESPC</a:t>
            </a:r>
          </a:p>
          <a:p>
            <a:pPr lvl="1">
              <a:buFont typeface="Arial" panose="020B0604020202020204" pitchFamily="34" charset="0"/>
              <a:buChar char="•"/>
            </a:pPr>
            <a:r>
              <a:rPr lang="en-US" sz="3000" dirty="0"/>
              <a:t>Electrification and energy efficiency first, followed by renewables</a:t>
            </a:r>
          </a:p>
          <a:p>
            <a:pPr lvl="1">
              <a:buFont typeface="Arial" panose="020B0604020202020204" pitchFamily="34" charset="0"/>
              <a:buChar char="•"/>
            </a:pPr>
            <a:r>
              <a:rPr lang="en-US" sz="3000" dirty="0"/>
              <a:t>Early DSA involvement/ADA compliance</a:t>
            </a:r>
          </a:p>
          <a:p>
            <a:pPr lvl="1">
              <a:buFont typeface="Arial" panose="020B0604020202020204" pitchFamily="34" charset="0"/>
              <a:buChar char="•"/>
            </a:pPr>
            <a:r>
              <a:rPr lang="en-US" sz="3000" dirty="0"/>
              <a:t>Lighting mockups - larger sampling</a:t>
            </a:r>
          </a:p>
          <a:p>
            <a:pPr lvl="1">
              <a:buFont typeface="Arial" panose="020B0604020202020204" pitchFamily="34" charset="0"/>
              <a:buChar char="•"/>
            </a:pPr>
            <a:r>
              <a:rPr lang="en-US" sz="3000" dirty="0"/>
              <a:t>ADR implementation </a:t>
            </a:r>
          </a:p>
          <a:p>
            <a:pPr lvl="1">
              <a:buFont typeface="Arial" panose="020B0604020202020204" pitchFamily="34" charset="0"/>
              <a:buChar char="•"/>
            </a:pPr>
            <a:r>
              <a:rPr lang="en-US" sz="3000" dirty="0"/>
              <a:t>Monitoring Based Commissioning (MBCx) </a:t>
            </a:r>
          </a:p>
          <a:p>
            <a:pPr lvl="1">
              <a:buFont typeface="Arial" panose="020B0604020202020204" pitchFamily="34" charset="0"/>
              <a:buChar char="•"/>
            </a:pPr>
            <a:r>
              <a:rPr lang="en-US" sz="3000" dirty="0"/>
              <a:t>Other user impacts  e.g. Low-E Glass impact on cell signal</a:t>
            </a:r>
          </a:p>
          <a:p>
            <a:pPr lvl="1"/>
            <a:endParaRPr lang="en-US" dirty="0"/>
          </a:p>
          <a:p>
            <a:pPr lvl="1"/>
            <a:endParaRPr lang="en-US" dirty="0"/>
          </a:p>
        </p:txBody>
      </p:sp>
      <p:sp>
        <p:nvSpPr>
          <p:cNvPr id="6" name="TextBox 5">
            <a:extLst>
              <a:ext uri="{FF2B5EF4-FFF2-40B4-BE49-F238E27FC236}">
                <a16:creationId xmlns:a16="http://schemas.microsoft.com/office/drawing/2014/main" id="{64369415-B3D6-193F-D31D-8E7D07DA676A}"/>
              </a:ext>
            </a:extLst>
          </p:cNvPr>
          <p:cNvSpPr txBox="1"/>
          <p:nvPr/>
        </p:nvSpPr>
        <p:spPr>
          <a:xfrm>
            <a:off x="740979" y="6314088"/>
            <a:ext cx="3490779" cy="461665"/>
          </a:xfrm>
          <a:prstGeom prst="rect">
            <a:avLst/>
          </a:prstGeom>
          <a:noFill/>
        </p:spPr>
        <p:txBody>
          <a:bodyPr wrap="square" rtlCol="0">
            <a:spAutoFit/>
          </a:bodyPr>
          <a:lstStyle/>
          <a:p>
            <a:r>
              <a:rPr lang="en-US" sz="2400"/>
              <a:t>Office of Sustainability</a:t>
            </a:r>
          </a:p>
        </p:txBody>
      </p:sp>
      <p:pic>
        <p:nvPicPr>
          <p:cNvPr id="7" name="Picture 6">
            <a:extLst>
              <a:ext uri="{FF2B5EF4-FFF2-40B4-BE49-F238E27FC236}">
                <a16:creationId xmlns:a16="http://schemas.microsoft.com/office/drawing/2014/main" id="{DDD952F7-16B2-FAA3-FD90-CCE4CCACFB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sp>
        <p:nvSpPr>
          <p:cNvPr id="8" name="Slide Number Placeholder 6">
            <a:extLst>
              <a:ext uri="{FF2B5EF4-FFF2-40B4-BE49-F238E27FC236}">
                <a16:creationId xmlns:a16="http://schemas.microsoft.com/office/drawing/2014/main" id="{903C45C5-4C9F-3216-64F5-5AAFF7E4DA72}"/>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23</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260459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417DE-6407-2B96-91CB-AB3D97F17F72}"/>
              </a:ext>
            </a:extLst>
          </p:cNvPr>
          <p:cNvSpPr>
            <a:spLocks noGrp="1"/>
          </p:cNvSpPr>
          <p:nvPr>
            <p:ph type="title"/>
          </p:nvPr>
        </p:nvSpPr>
        <p:spPr/>
        <p:txBody>
          <a:bodyPr/>
          <a:lstStyle/>
          <a:p>
            <a:pPr algn="ctr"/>
            <a:r>
              <a:rPr lang="en-US"/>
              <a:t>Questions?</a:t>
            </a:r>
          </a:p>
        </p:txBody>
      </p:sp>
      <p:sp>
        <p:nvSpPr>
          <p:cNvPr id="5" name="TextBox 4">
            <a:extLst>
              <a:ext uri="{FF2B5EF4-FFF2-40B4-BE49-F238E27FC236}">
                <a16:creationId xmlns:a16="http://schemas.microsoft.com/office/drawing/2014/main" id="{AF07103C-2BFB-380B-4E99-20DAE875C6DD}"/>
              </a:ext>
            </a:extLst>
          </p:cNvPr>
          <p:cNvSpPr txBox="1"/>
          <p:nvPr/>
        </p:nvSpPr>
        <p:spPr>
          <a:xfrm>
            <a:off x="740979" y="6314088"/>
            <a:ext cx="3171802" cy="461665"/>
          </a:xfrm>
          <a:prstGeom prst="rect">
            <a:avLst/>
          </a:prstGeom>
          <a:noFill/>
        </p:spPr>
        <p:txBody>
          <a:bodyPr wrap="square" rtlCol="0">
            <a:spAutoFit/>
          </a:bodyPr>
          <a:lstStyle/>
          <a:p>
            <a:r>
              <a:rPr lang="en-US" sz="2400"/>
              <a:t>Office of Sustainability</a:t>
            </a:r>
          </a:p>
        </p:txBody>
      </p:sp>
      <p:pic>
        <p:nvPicPr>
          <p:cNvPr id="3" name="Picture 2">
            <a:extLst>
              <a:ext uri="{FF2B5EF4-FFF2-40B4-BE49-F238E27FC236}">
                <a16:creationId xmlns:a16="http://schemas.microsoft.com/office/drawing/2014/main" id="{9CF388C0-8C77-A541-3F1D-A57B3F7948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0200" y="6213732"/>
            <a:ext cx="2971800" cy="644268"/>
          </a:xfrm>
          <a:prstGeom prst="rect">
            <a:avLst/>
          </a:prstGeom>
        </p:spPr>
      </p:pic>
      <p:pic>
        <p:nvPicPr>
          <p:cNvPr id="7" name="Picture 6" descr="3D black question marks with one yellow question mark">
            <a:extLst>
              <a:ext uri="{FF2B5EF4-FFF2-40B4-BE49-F238E27FC236}">
                <a16:creationId xmlns:a16="http://schemas.microsoft.com/office/drawing/2014/main" id="{F5C31E13-87BA-DA96-7676-D6798E84E702}"/>
              </a:ext>
            </a:extLst>
          </p:cNvPr>
          <p:cNvPicPr>
            <a:picLocks noChangeAspect="1"/>
          </p:cNvPicPr>
          <p:nvPr/>
        </p:nvPicPr>
        <p:blipFill>
          <a:blip r:embed="rId4"/>
          <a:stretch>
            <a:fillRect/>
          </a:stretch>
        </p:blipFill>
        <p:spPr>
          <a:xfrm>
            <a:off x="167750" y="401987"/>
            <a:ext cx="4370611" cy="5550408"/>
          </a:xfrm>
          <a:prstGeom prst="rect">
            <a:avLst/>
          </a:prstGeom>
        </p:spPr>
      </p:pic>
      <p:sp>
        <p:nvSpPr>
          <p:cNvPr id="8" name="Slide Number Placeholder 6">
            <a:extLst>
              <a:ext uri="{FF2B5EF4-FFF2-40B4-BE49-F238E27FC236}">
                <a16:creationId xmlns:a16="http://schemas.microsoft.com/office/drawing/2014/main" id="{8844688D-F563-5609-E2A8-3B9A634A98C8}"/>
              </a:ext>
            </a:extLst>
          </p:cNvPr>
          <p:cNvSpPr txBox="1">
            <a:spLocks/>
          </p:cNvSpPr>
          <p:nvPr/>
        </p:nvSpPr>
        <p:spPr>
          <a:xfrm>
            <a:off x="6156076" y="6306039"/>
            <a:ext cx="510538" cy="46166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2BE14-260B-4215-AB28-B6D981F04A70}" type="slidenum">
              <a:rPr lang="en-US" sz="2400" smtClean="0">
                <a:solidFill>
                  <a:prstClr val="white">
                    <a:tint val="75000"/>
                  </a:prstClr>
                </a:solidFill>
                <a:latin typeface="Calibri"/>
              </a:rPr>
              <a:pPr/>
              <a:t>24</a:t>
            </a:fld>
            <a:endParaRPr lang="en-US" sz="2400">
              <a:solidFill>
                <a:prstClr val="white">
                  <a:tint val="75000"/>
                </a:prstClr>
              </a:solidFill>
              <a:latin typeface="Calibri"/>
            </a:endParaRPr>
          </a:p>
        </p:txBody>
      </p:sp>
    </p:spTree>
    <p:extLst>
      <p:ext uri="{BB962C8B-B14F-4D97-AF65-F5344CB8AC3E}">
        <p14:creationId xmlns:p14="http://schemas.microsoft.com/office/powerpoint/2010/main" val="540726328"/>
      </p:ext>
    </p:extLst>
  </p:cSld>
  <p:clrMapOvr>
    <a:masterClrMapping/>
  </p:clrMapOvr>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22608A"/>
      </a:dk2>
      <a:lt2>
        <a:srgbClr val="AFE3B8"/>
      </a:lt2>
      <a:accent1>
        <a:srgbClr val="4F81BD"/>
      </a:accent1>
      <a:accent2>
        <a:srgbClr val="31859B"/>
      </a:accent2>
      <a:accent3>
        <a:srgbClr val="92D050"/>
      </a:accent3>
      <a:accent4>
        <a:srgbClr val="4ABC65"/>
      </a:accent4>
      <a:accent5>
        <a:srgbClr val="4BACC6"/>
      </a:accent5>
      <a:accent6>
        <a:srgbClr val="B7DDE8"/>
      </a:accent6>
      <a:hlink>
        <a:srgbClr val="CCFFCC"/>
      </a:hlink>
      <a:folHlink>
        <a:srgbClr val="76923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R Aggregator Overview_06.29.22.potx" id="{D185AC65-0EAF-49C8-A78A-DCBB18C931F7}" vid="{8E02CE39-7235-4273-A171-D558CFEAF3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2D551682EA374D834E9965248E0ADB" ma:contentTypeVersion="8" ma:contentTypeDescription="Create a new document." ma:contentTypeScope="" ma:versionID="4c17c2b920f2d3022fb4e67da2a4e015">
  <xsd:schema xmlns:xsd="http://www.w3.org/2001/XMLSchema" xmlns:xs="http://www.w3.org/2001/XMLSchema" xmlns:p="http://schemas.microsoft.com/office/2006/metadata/properties" xmlns:ns2="86a07212-732d-44e0-b858-9d2c14316ba1" targetNamespace="http://schemas.microsoft.com/office/2006/metadata/properties" ma:root="true" ma:fieldsID="9b108052afd0fad9752ed312e99d048a" ns2:_="">
    <xsd:import namespace="86a07212-732d-44e0-b858-9d2c14316b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a07212-732d-44e0-b858-9d2c14316b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20052A-991A-4765-B2C9-47E4FA1C3968}">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86a07212-732d-44e0-b858-9d2c14316ba1"/>
    <ds:schemaRef ds:uri="http://www.w3.org/XML/1998/namespace"/>
  </ds:schemaRefs>
</ds:datastoreItem>
</file>

<file path=customXml/itemProps2.xml><?xml version="1.0" encoding="utf-8"?>
<ds:datastoreItem xmlns:ds="http://schemas.openxmlformats.org/officeDocument/2006/customXml" ds:itemID="{E54B95AE-3E8F-4DF1-942D-1AD27C115D3B}">
  <ds:schemaRefs>
    <ds:schemaRef ds:uri="http://schemas.microsoft.com/sharepoint/v3/contenttype/forms"/>
  </ds:schemaRefs>
</ds:datastoreItem>
</file>

<file path=customXml/itemProps3.xml><?xml version="1.0" encoding="utf-8"?>
<ds:datastoreItem xmlns:ds="http://schemas.openxmlformats.org/officeDocument/2006/customXml" ds:itemID="{48C056AC-B9D5-4D9E-8949-C28A476CE6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a07212-732d-44e0-b858-9d2c14316b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96</TotalTime>
  <Words>2906</Words>
  <Application>Microsoft Office PowerPoint</Application>
  <PresentationFormat>Widescreen</PresentationFormat>
  <Paragraphs>330</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1_Office Theme</vt:lpstr>
      <vt:lpstr>Holistic Energy Transformation:  An "Efficiency-First" Strategy to Stretch Maintenance Dollars and Combat Climate Impacts - A case study of Caltrans District 1 ESPC</vt:lpstr>
      <vt:lpstr>Agenda</vt:lpstr>
      <vt:lpstr>State Sustainability Requirements</vt:lpstr>
      <vt:lpstr>Path to Sustainable Operations</vt:lpstr>
      <vt:lpstr>Need for Sustainability</vt:lpstr>
      <vt:lpstr>Energy Savings Performance Contracting</vt:lpstr>
      <vt:lpstr>ESPC Project Life Cycle</vt:lpstr>
      <vt:lpstr>ESPC Funding Options</vt:lpstr>
      <vt:lpstr>Climate Action at Caltrans</vt:lpstr>
      <vt:lpstr>Case Study : Caltrans District 1</vt:lpstr>
      <vt:lpstr>Application of Holistic Approach</vt:lpstr>
      <vt:lpstr>Advantages to a Holistic Approach</vt:lpstr>
      <vt:lpstr>Energy Conservation Measures</vt:lpstr>
      <vt:lpstr>Project Outcomes -Energy</vt:lpstr>
      <vt:lpstr>Before &amp; After - Windows</vt:lpstr>
      <vt:lpstr>New Mechanical</vt:lpstr>
      <vt:lpstr>Before &amp; After – Electrical</vt:lpstr>
      <vt:lpstr>Project Outcomes – Other Benefits</vt:lpstr>
      <vt:lpstr>Incentives</vt:lpstr>
      <vt:lpstr>DGS ESP - Additional Caltrans Projects</vt:lpstr>
      <vt:lpstr>Other ESPC Projects</vt:lpstr>
      <vt:lpstr>Other DGS projects (FTB)</vt:lpstr>
      <vt:lpstr>Keys To Success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DGS OS</dc:title>
  <dc:creator>Shaw, Amy@DGS</dc:creator>
  <cp:lastModifiedBy>Bonas, Courtney@DGS</cp:lastModifiedBy>
  <cp:revision>5</cp:revision>
  <dcterms:created xsi:type="dcterms:W3CDTF">2023-01-12T20:17:51Z</dcterms:created>
  <dcterms:modified xsi:type="dcterms:W3CDTF">2026-09-16T02:32:51Z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0x010100BE2D551682EA374D834E9965248E0ADB</vt:lpwstr>
  </property>
  <property fmtid="{D5CDD505-2E9C-101B-9397-08002B2CF9AE}" pid="3" name="MediaServiceImageTags">
    <vt:lpwstr/>
  </property>
  <property fmtid="{D5CDD505-2E9C-101B-9397-08002B2CF9AE}" pid="4" name="_ExtendedDescription">
    <vt:lpwstr/>
  </property>
  <property fmtid="{D5CDD505-2E9C-101B-9397-08002B2CF9AE}" pid="5" name="Order">
    <vt:lpwstr>7830500.00000000</vt:lpwstr>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TriggerFlowInfo">
    <vt:lpwstr/>
  </property>
  <property fmtid="{D5CDD505-2E9C-101B-9397-08002B2CF9AE}" pid="10" name="xd_Signature">
    <vt:lpwstr/>
  </property>
</Properties>
</file>